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 id="2147483664"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Fira Code Light"/>
      <p:regular r:id="rId63"/>
      <p:bold r:id="rId64"/>
    </p:embeddedFont>
    <p:embeddedFont>
      <p:font typeface="Montserrat"/>
      <p:regular r:id="rId65"/>
      <p:bold r:id="rId66"/>
      <p:italic r:id="rId67"/>
      <p:boldItalic r:id="rId68"/>
    </p:embeddedFont>
    <p:embeddedFont>
      <p:font typeface="Bebas Neue"/>
      <p:regular r:id="rId69"/>
    </p:embeddedFont>
    <p:embeddedFont>
      <p:font typeface="Fira Code"/>
      <p:regular r:id="rId70"/>
      <p:bold r:id="rId71"/>
    </p:embeddedFont>
    <p:embeddedFont>
      <p:font typeface="Oswald"/>
      <p:regular r:id="rId72"/>
      <p:bold r:id="rId73"/>
    </p:embeddedFont>
    <p:embeddedFont>
      <p:font typeface="Mulish Medium"/>
      <p:regular r:id="rId74"/>
      <p:bold r:id="rId75"/>
      <p:italic r:id="rId76"/>
      <p:boldItalic r:id="rId77"/>
    </p:embeddedFont>
    <p:embeddedFont>
      <p:font typeface="Itim"/>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9" roundtripDataSignature="AMtx7mhZNySHUovrU9dz5OMl/ycA6Lpq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FB062A-7336-4BB9-AFB9-C275FAC19D93}">
  <a:tblStyle styleId="{08FB062A-7336-4BB9-AFB9-C275FAC19D9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879B02-EE33-4372-AAAB-2366486A07B9}" styleName="Table_1">
    <a:wholeTbl>
      <a:tcTxStyle b="off" i="off">
        <a:font>
          <a:latin typeface="Arial"/>
          <a:ea typeface="Arial"/>
          <a:cs typeface="Arial"/>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E7E7ED"/>
          </a:solidFill>
        </a:fill>
      </a:tcStyle>
    </a:wholeTbl>
    <a:band1H>
      <a:tcTxStyle/>
      <a:tcStyle>
        <a:fill>
          <a:solidFill>
            <a:srgbClr val="CBCBDA"/>
          </a:solidFill>
        </a:fill>
      </a:tcStyle>
    </a:band1H>
    <a:band2H>
      <a:tcTxStyle/>
    </a:band2H>
    <a:band1V>
      <a:tcTxStyle/>
      <a:tcStyle>
        <a:fill>
          <a:solidFill>
            <a:srgbClr val="CBCBDA"/>
          </a:solidFill>
        </a:fill>
      </a:tcStyle>
    </a:band1V>
    <a:band2V>
      <a:tcTxStyle/>
    </a:band2V>
    <a:lastCol>
      <a:tcTxStyle b="on" i="off"/>
    </a:lastCol>
    <a:firstCol>
      <a:tcTxStyle b="on" i="off"/>
    </a:firstCol>
    <a:lastRow>
      <a:tcTxStyle b="on" i="off"/>
      <a:tcStyle>
        <a:tcBdr>
          <a:top>
            <a:ln cap="flat" cmpd="sng" w="25400">
              <a:solidFill>
                <a:schemeClr val="accent5"/>
              </a:solidFill>
              <a:prstDash val="solid"/>
              <a:round/>
              <a:headEnd len="sm" w="sm" type="none"/>
              <a:tailEnd len="sm" w="sm" type="none"/>
            </a:ln>
          </a:top>
        </a:tcBdr>
        <a:fill>
          <a:solidFill>
            <a:srgbClr val="E7E7ED"/>
          </a:solidFill>
        </a:fill>
      </a:tcStyle>
    </a:lastRow>
    <a:seCell>
      <a:tcTxStyle/>
    </a:seCell>
    <a:swCell>
      <a:tcTxStyle/>
    </a:swCell>
    <a:firstRow>
      <a:tcTxStyle b="on" i="off"/>
      <a:tcStyle>
        <a:fill>
          <a:solidFill>
            <a:srgbClr val="E7E7ED"/>
          </a:solidFill>
        </a:fill>
      </a:tcStyle>
    </a:firstRow>
    <a:neCell>
      <a:tcTxStyle/>
    </a:neCell>
    <a:nwCell>
      <a:tcTxStyle/>
    </a:nwCell>
  </a:tblStyle>
  <a:tblStyle styleId="{A8DFFBB6-2E02-45AB-811D-2EFEDCCFDC85}" styleName="Table_2">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E7E7E7"/>
          </a:solidFill>
        </a:fill>
      </a:tcStyle>
    </a:wholeTbl>
    <a:band1H>
      <a:tcTxStyle/>
      <a:tcStyle>
        <a:fill>
          <a:solidFill>
            <a:srgbClr val="CBCBCB"/>
          </a:solidFill>
        </a:fill>
      </a:tcStyle>
    </a:band1H>
    <a:band2H>
      <a:tcTxStyle/>
    </a:band2H>
    <a:band1V>
      <a:tcTxStyle/>
      <a:tcStyle>
        <a:fill>
          <a:solidFill>
            <a:srgbClr val="CBCBCB"/>
          </a:solidFill>
        </a:fill>
      </a:tcStyle>
    </a:band1V>
    <a:band2V>
      <a:tcTxStyle/>
    </a:band2V>
    <a:lastCol>
      <a:tcTxStyle b="on" i="off"/>
    </a:lastCol>
    <a:firstCol>
      <a:tcTxStyle b="on" i="off"/>
    </a:firstCol>
    <a:lastRow>
      <a:tcTxStyle b="on" i="off"/>
      <a:tcStyle>
        <a:tcBdr>
          <a:top>
            <a:ln cap="flat" cmpd="sng" w="25400">
              <a:solidFill>
                <a:schemeClr val="dk1"/>
              </a:solidFill>
              <a:prstDash val="solid"/>
              <a:round/>
              <a:headEnd len="sm" w="sm" type="none"/>
              <a:tailEnd len="sm" w="sm" type="none"/>
            </a:ln>
          </a:top>
        </a:tcBdr>
        <a:fill>
          <a:solidFill>
            <a:srgbClr val="E7E7E7"/>
          </a:solidFill>
        </a:fill>
      </a:tcStyle>
    </a:lastRow>
    <a:seCell>
      <a:tcTxStyle/>
    </a:seCell>
    <a:swCell>
      <a:tcTxStyle/>
    </a:swCell>
    <a:firstRow>
      <a:tcTxStyle b="on" i="off"/>
      <a:tcStyle>
        <a:fill>
          <a:solidFill>
            <a:srgbClr val="E7E7E7"/>
          </a:solidFill>
        </a:fill>
      </a:tcStyle>
    </a:firstRow>
    <a:neCell>
      <a:tcTxStyle/>
    </a:neCell>
    <a:nwCell>
      <a:tcTxStyle/>
    </a:nwCell>
  </a:tblStyle>
  <a:tblStyle styleId="{7C2EC932-A4CD-4088-82B1-D73CDDB6EACA}"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7"/>
          </a:solidFill>
        </a:fill>
      </a:tcStyle>
    </a:wholeTbl>
    <a:band1H>
      <a:tcTxStyle/>
      <a:tcStyle>
        <a:fill>
          <a:solidFill>
            <a:srgbClr val="CBCBCB"/>
          </a:solidFill>
        </a:fill>
      </a:tcStyle>
    </a:band1H>
    <a:band2H>
      <a:tcTxStyle/>
    </a:band2H>
    <a:band1V>
      <a:tcTxStyle/>
      <a:tcStyle>
        <a:fill>
          <a:solidFill>
            <a:srgbClr val="CBCBCB"/>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swald-bold.fntdata"/><Relationship Id="rId72" Type="http://schemas.openxmlformats.org/officeDocument/2006/relationships/font" Target="fonts/Oswald-regular.fntdata"/><Relationship Id="rId31" Type="http://schemas.openxmlformats.org/officeDocument/2006/relationships/slide" Target="slides/slide23.xml"/><Relationship Id="rId75" Type="http://schemas.openxmlformats.org/officeDocument/2006/relationships/font" Target="fonts/MulishMedium-bold.fntdata"/><Relationship Id="rId30" Type="http://schemas.openxmlformats.org/officeDocument/2006/relationships/slide" Target="slides/slide22.xml"/><Relationship Id="rId74" Type="http://schemas.openxmlformats.org/officeDocument/2006/relationships/font" Target="fonts/MulishMedium-regular.fntdata"/><Relationship Id="rId33" Type="http://schemas.openxmlformats.org/officeDocument/2006/relationships/slide" Target="slides/slide25.xml"/><Relationship Id="rId77" Type="http://schemas.openxmlformats.org/officeDocument/2006/relationships/font" Target="fonts/MulishMedium-boldItalic.fntdata"/><Relationship Id="rId32" Type="http://schemas.openxmlformats.org/officeDocument/2006/relationships/slide" Target="slides/slide24.xml"/><Relationship Id="rId76" Type="http://schemas.openxmlformats.org/officeDocument/2006/relationships/font" Target="fonts/MulishMedium-italic.fntdata"/><Relationship Id="rId35" Type="http://schemas.openxmlformats.org/officeDocument/2006/relationships/slide" Target="slides/slide27.xml"/><Relationship Id="rId79" Type="http://customschemas.google.com/relationships/presentationmetadata" Target="metadata"/><Relationship Id="rId34" Type="http://schemas.openxmlformats.org/officeDocument/2006/relationships/slide" Target="slides/slide26.xml"/><Relationship Id="rId78" Type="http://schemas.openxmlformats.org/officeDocument/2006/relationships/font" Target="fonts/Itim-regular.fntdata"/><Relationship Id="rId71" Type="http://schemas.openxmlformats.org/officeDocument/2006/relationships/font" Target="fonts/FiraCode-bold.fntdata"/><Relationship Id="rId70" Type="http://schemas.openxmlformats.org/officeDocument/2006/relationships/font" Target="fonts/FiraCode-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FiraCodeLight-bold.fntdata"/><Relationship Id="rId63" Type="http://schemas.openxmlformats.org/officeDocument/2006/relationships/font" Target="fonts/FiraCodeLight-regular.fntdata"/><Relationship Id="rId22" Type="http://schemas.openxmlformats.org/officeDocument/2006/relationships/slide" Target="slides/slide14.xml"/><Relationship Id="rId66" Type="http://schemas.openxmlformats.org/officeDocument/2006/relationships/font" Target="fonts/Montserrat-bold.fntdata"/><Relationship Id="rId21" Type="http://schemas.openxmlformats.org/officeDocument/2006/relationships/slide" Target="slides/slide13.xml"/><Relationship Id="rId65" Type="http://schemas.openxmlformats.org/officeDocument/2006/relationships/font" Target="fonts/Montserrat-regular.fntdata"/><Relationship Id="rId24" Type="http://schemas.openxmlformats.org/officeDocument/2006/relationships/slide" Target="slides/slide16.xml"/><Relationship Id="rId68" Type="http://schemas.openxmlformats.org/officeDocument/2006/relationships/font" Target="fonts/Montserrat-boldItalic.fntdata"/><Relationship Id="rId23" Type="http://schemas.openxmlformats.org/officeDocument/2006/relationships/slide" Target="slides/slide15.xml"/><Relationship Id="rId67" Type="http://schemas.openxmlformats.org/officeDocument/2006/relationships/font" Target="fonts/Montserrat-italic.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BebasNeu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13" name="Google Shape;813;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D"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8" name="Google Shape;14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2" name="Google Shape;15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2" name="Google Shape;16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5" name="Google Shape;163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8" name="Google Shape;17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5" name="Google Shape;17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3" name="Google Shape;183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3" name="Google Shape;18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3" name="Google Shape;19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4" name="Google Shape;198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5" name="Google Shape;201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5" name="Google Shape;204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3" name="Google Shape;210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5" name="Google Shape;21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8" name="Google Shape;222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5" name="Google Shape;22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2" name="Google Shape;228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5" name="Google Shape;231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5" name="Google Shape;234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5" name="Google Shape;237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6" name="Google Shape;24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3" name="Google Shape;24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9" name="Google Shape;246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9" name="Google Shape;249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9" name="Google Shape;252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3" name="Google Shape;263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8" name="Google Shape;268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0" name="Google Shape;287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spTree>
      <p:nvGrpSpPr>
        <p:cNvPr id="8" name="Shape 8"/>
        <p:cNvGrpSpPr/>
        <p:nvPr/>
      </p:nvGrpSpPr>
      <p:grpSpPr>
        <a:xfrm>
          <a:off x="0" y="0"/>
          <a:ext cx="0" cy="0"/>
          <a:chOff x="0" y="0"/>
          <a:chExt cx="0" cy="0"/>
        </a:xfrm>
      </p:grpSpPr>
      <p:grpSp>
        <p:nvGrpSpPr>
          <p:cNvPr id="9" name="Google Shape;9;p56"/>
          <p:cNvGrpSpPr/>
          <p:nvPr/>
        </p:nvGrpSpPr>
        <p:grpSpPr>
          <a:xfrm flipH="1">
            <a:off x="364688" y="357852"/>
            <a:ext cx="8778240" cy="4451348"/>
            <a:chOff x="-161213" y="477136"/>
            <a:chExt cx="11704320" cy="5935130"/>
          </a:xfrm>
        </p:grpSpPr>
        <p:cxnSp>
          <p:nvCxnSpPr>
            <p:cNvPr id="10" name="Google Shape;10;p56"/>
            <p:cNvCxnSpPr/>
            <p:nvPr/>
          </p:nvCxnSpPr>
          <p:spPr>
            <a:xfrm rot="10800000">
              <a:off x="-161213" y="477136"/>
              <a:ext cx="11704320" cy="0"/>
            </a:xfrm>
            <a:prstGeom prst="straightConnector1">
              <a:avLst/>
            </a:prstGeom>
            <a:noFill/>
            <a:ln cap="flat" cmpd="sng" w="44450">
              <a:solidFill>
                <a:schemeClr val="accent1"/>
              </a:solidFill>
              <a:prstDash val="solid"/>
              <a:round/>
              <a:headEnd len="sm" w="sm" type="none"/>
              <a:tailEnd len="sm" w="sm" type="none"/>
            </a:ln>
          </p:spPr>
        </p:cxnSp>
        <p:cxnSp>
          <p:nvCxnSpPr>
            <p:cNvPr id="11" name="Google Shape;11;p56"/>
            <p:cNvCxnSpPr/>
            <p:nvPr/>
          </p:nvCxnSpPr>
          <p:spPr>
            <a:xfrm rot="10800000">
              <a:off x="11543107" y="477136"/>
              <a:ext cx="0" cy="5935130"/>
            </a:xfrm>
            <a:prstGeom prst="straightConnector1">
              <a:avLst/>
            </a:prstGeom>
            <a:noFill/>
            <a:ln cap="flat" cmpd="sng" w="44450">
              <a:solidFill>
                <a:schemeClr val="accent1"/>
              </a:solidFill>
              <a:prstDash val="solid"/>
              <a:round/>
              <a:headEnd len="sm" w="sm" type="none"/>
              <a:tailEnd len="sm" w="sm" type="none"/>
            </a:ln>
          </p:spPr>
        </p:cxnSp>
        <p:cxnSp>
          <p:nvCxnSpPr>
            <p:cNvPr id="12" name="Google Shape;12;p56"/>
            <p:cNvCxnSpPr/>
            <p:nvPr/>
          </p:nvCxnSpPr>
          <p:spPr>
            <a:xfrm flipH="1">
              <a:off x="-161213" y="6392850"/>
              <a:ext cx="11704320" cy="13272"/>
            </a:xfrm>
            <a:prstGeom prst="straightConnector1">
              <a:avLst/>
            </a:prstGeom>
            <a:noFill/>
            <a:ln cap="flat" cmpd="sng" w="44450">
              <a:solidFill>
                <a:schemeClr val="accent1"/>
              </a:solidFill>
              <a:prstDash val="solid"/>
              <a:round/>
              <a:headEnd len="sm" w="sm" type="none"/>
              <a:tailEnd len="sm" w="sm" type="none"/>
            </a:ln>
          </p:spPr>
        </p:cxnSp>
      </p:grpSp>
      <p:sp>
        <p:nvSpPr>
          <p:cNvPr id="13" name="Google Shape;13;p56"/>
          <p:cNvSpPr/>
          <p:nvPr>
            <p:ph idx="2" type="pic"/>
          </p:nvPr>
        </p:nvSpPr>
        <p:spPr>
          <a:xfrm>
            <a:off x="3951514" y="0"/>
            <a:ext cx="5192486" cy="5143500"/>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88" name="Shape 188"/>
        <p:cNvGrpSpPr/>
        <p:nvPr/>
      </p:nvGrpSpPr>
      <p:grpSpPr>
        <a:xfrm>
          <a:off x="0" y="0"/>
          <a:ext cx="0" cy="0"/>
          <a:chOff x="0" y="0"/>
          <a:chExt cx="0" cy="0"/>
        </a:xfrm>
      </p:grpSpPr>
      <p:sp>
        <p:nvSpPr>
          <p:cNvPr id="189" name="Google Shape;189;p58"/>
          <p:cNvSpPr txBox="1"/>
          <p:nvPr>
            <p:ph type="title"/>
          </p:nvPr>
        </p:nvSpPr>
        <p:spPr>
          <a:xfrm>
            <a:off x="204715" y="169831"/>
            <a:ext cx="7847972" cy="61555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000">
                <a:solidFill>
                  <a:srgbClr val="37C8EF"/>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58"/>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58"/>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58"/>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b="0" i="0" sz="1400" u="none" cap="none" strike="noStrike">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93" name="Shape 193"/>
        <p:cNvGrpSpPr/>
        <p:nvPr/>
      </p:nvGrpSpPr>
      <p:grpSpPr>
        <a:xfrm>
          <a:off x="0" y="0"/>
          <a:ext cx="0" cy="0"/>
          <a:chOff x="0" y="0"/>
          <a:chExt cx="0" cy="0"/>
        </a:xfrm>
      </p:grpSpPr>
      <p:sp>
        <p:nvSpPr>
          <p:cNvPr id="194" name="Google Shape;194;p59"/>
          <p:cNvSpPr/>
          <p:nvPr/>
        </p:nvSpPr>
        <p:spPr>
          <a:xfrm>
            <a:off x="0" y="61913"/>
            <a:ext cx="5763578" cy="5081588"/>
          </a:xfrm>
          <a:custGeom>
            <a:rect b="b" l="l" r="r" t="t"/>
            <a:pathLst>
              <a:path extrusionOk="0" h="10163175" w="11527155">
                <a:moveTo>
                  <a:pt x="0" y="10163174"/>
                </a:moveTo>
                <a:lnTo>
                  <a:pt x="11526946" y="10163174"/>
                </a:lnTo>
                <a:lnTo>
                  <a:pt x="11526946" y="0"/>
                </a:lnTo>
                <a:lnTo>
                  <a:pt x="0" y="0"/>
                </a:lnTo>
                <a:lnTo>
                  <a:pt x="0" y="10163174"/>
                </a:lnTo>
                <a:close/>
              </a:path>
            </a:pathLst>
          </a:custGeom>
          <a:solidFill>
            <a:srgbClr val="18181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195" name="Google Shape;195;p59"/>
          <p:cNvSpPr txBox="1"/>
          <p:nvPr>
            <p:ph type="title"/>
          </p:nvPr>
        </p:nvSpPr>
        <p:spPr>
          <a:xfrm>
            <a:off x="204715" y="169831"/>
            <a:ext cx="7847972" cy="61555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000">
                <a:solidFill>
                  <a:srgbClr val="37C8EF"/>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59"/>
          <p:cNvSpPr txBox="1"/>
          <p:nvPr>
            <p:ph idx="1" type="body"/>
          </p:nvPr>
        </p:nvSpPr>
        <p:spPr>
          <a:xfrm>
            <a:off x="262407" y="1311404"/>
            <a:ext cx="5460365" cy="35779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325">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7" name="Google Shape;197;p59"/>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59"/>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59"/>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b="0" i="0" sz="1400" u="none" cap="none" strike="noStrike">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0" name="Shape 200"/>
        <p:cNvGrpSpPr/>
        <p:nvPr/>
      </p:nvGrpSpPr>
      <p:grpSpPr>
        <a:xfrm>
          <a:off x="0" y="0"/>
          <a:ext cx="0" cy="0"/>
          <a:chOff x="0" y="0"/>
          <a:chExt cx="0" cy="0"/>
        </a:xfrm>
      </p:grpSpPr>
      <p:sp>
        <p:nvSpPr>
          <p:cNvPr id="201" name="Google Shape;201;p101"/>
          <p:cNvSpPr txBox="1"/>
          <p:nvPr>
            <p:ph type="ctrTitle"/>
          </p:nvPr>
        </p:nvSpPr>
        <p:spPr>
          <a:xfrm>
            <a:off x="685800" y="1594485"/>
            <a:ext cx="7772400" cy="61555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000">
                <a:solidFill>
                  <a:srgbClr val="37C8EF"/>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101"/>
          <p:cNvSpPr txBox="1"/>
          <p:nvPr>
            <p:ph idx="1" type="subTitle"/>
          </p:nvPr>
        </p:nvSpPr>
        <p:spPr>
          <a:xfrm>
            <a:off x="1371600" y="2880360"/>
            <a:ext cx="6400800" cy="3577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325">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01"/>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101"/>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101"/>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06" name="Shape 206"/>
        <p:cNvGrpSpPr/>
        <p:nvPr/>
      </p:nvGrpSpPr>
      <p:grpSpPr>
        <a:xfrm>
          <a:off x="0" y="0"/>
          <a:ext cx="0" cy="0"/>
          <a:chOff x="0" y="0"/>
          <a:chExt cx="0" cy="0"/>
        </a:xfrm>
      </p:grpSpPr>
      <p:sp>
        <p:nvSpPr>
          <p:cNvPr id="207" name="Google Shape;207;p102"/>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208" name="Google Shape;208;p102"/>
          <p:cNvSpPr txBox="1"/>
          <p:nvPr>
            <p:ph type="title"/>
          </p:nvPr>
        </p:nvSpPr>
        <p:spPr>
          <a:xfrm>
            <a:off x="204715" y="169831"/>
            <a:ext cx="7847972" cy="61555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000">
                <a:solidFill>
                  <a:srgbClr val="37C8EF"/>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102"/>
          <p:cNvSpPr txBox="1"/>
          <p:nvPr>
            <p:ph idx="1" type="body"/>
          </p:nvPr>
        </p:nvSpPr>
        <p:spPr>
          <a:xfrm>
            <a:off x="457200" y="1183005"/>
            <a:ext cx="3977640" cy="71558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102"/>
          <p:cNvSpPr txBox="1"/>
          <p:nvPr>
            <p:ph idx="2" type="body"/>
          </p:nvPr>
        </p:nvSpPr>
        <p:spPr>
          <a:xfrm>
            <a:off x="4709160" y="1183005"/>
            <a:ext cx="3977640" cy="71558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102"/>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102"/>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102"/>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b="0" i="0" sz="1400" u="none" cap="none" strike="noStrike">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4" name="Shape 214"/>
        <p:cNvGrpSpPr/>
        <p:nvPr/>
      </p:nvGrpSpPr>
      <p:grpSpPr>
        <a:xfrm>
          <a:off x="0" y="0"/>
          <a:ext cx="0" cy="0"/>
          <a:chOff x="0" y="0"/>
          <a:chExt cx="0" cy="0"/>
        </a:xfrm>
      </p:grpSpPr>
      <p:sp>
        <p:nvSpPr>
          <p:cNvPr id="215" name="Google Shape;215;p103"/>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103"/>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03"/>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b="0" i="0" sz="1400" u="none" cap="none" strike="noStrike">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21" name="Shape 221"/>
        <p:cNvGrpSpPr/>
        <p:nvPr/>
      </p:nvGrpSpPr>
      <p:grpSpPr>
        <a:xfrm>
          <a:off x="0" y="0"/>
          <a:ext cx="0" cy="0"/>
          <a:chOff x="0" y="0"/>
          <a:chExt cx="0" cy="0"/>
        </a:xfrm>
      </p:grpSpPr>
      <p:sp>
        <p:nvSpPr>
          <p:cNvPr id="222" name="Google Shape;222;p61"/>
          <p:cNvSpPr txBox="1"/>
          <p:nvPr>
            <p:ph type="title"/>
          </p:nvPr>
        </p:nvSpPr>
        <p:spPr>
          <a:xfrm>
            <a:off x="1342450" y="1242525"/>
            <a:ext cx="2920800" cy="265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223" name="Google Shape;223;p61"/>
          <p:cNvGrpSpPr/>
          <p:nvPr/>
        </p:nvGrpSpPr>
        <p:grpSpPr>
          <a:xfrm>
            <a:off x="8424000" y="209250"/>
            <a:ext cx="433550" cy="78899"/>
            <a:chOff x="8424000" y="285450"/>
            <a:chExt cx="433550" cy="78899"/>
          </a:xfrm>
        </p:grpSpPr>
        <p:cxnSp>
          <p:nvCxnSpPr>
            <p:cNvPr id="224" name="Google Shape;224;p6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25" name="Google Shape;225;p6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61"/>
            <p:cNvGrpSpPr/>
            <p:nvPr/>
          </p:nvGrpSpPr>
          <p:grpSpPr>
            <a:xfrm>
              <a:off x="8785929" y="285450"/>
              <a:ext cx="71621" cy="78899"/>
              <a:chOff x="3621700" y="273825"/>
              <a:chExt cx="100875" cy="111125"/>
            </a:xfrm>
          </p:grpSpPr>
          <p:cxnSp>
            <p:nvCxnSpPr>
              <p:cNvPr id="227" name="Google Shape;227;p6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28" name="Google Shape;228;p6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29" name="Shape 229"/>
        <p:cNvGrpSpPr/>
        <p:nvPr/>
      </p:nvGrpSpPr>
      <p:grpSpPr>
        <a:xfrm>
          <a:off x="0" y="0"/>
          <a:ext cx="0" cy="0"/>
          <a:chOff x="0" y="0"/>
          <a:chExt cx="0" cy="0"/>
        </a:xfrm>
      </p:grpSpPr>
      <p:sp>
        <p:nvSpPr>
          <p:cNvPr id="230" name="Google Shape;230;p6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8"/>
          <p:cNvSpPr txBox="1"/>
          <p:nvPr>
            <p:ph type="title"/>
          </p:nvPr>
        </p:nvSpPr>
        <p:spPr>
          <a:xfrm>
            <a:off x="213862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2" name="Google Shape;232;p68"/>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3" name="Google Shape;233;p68"/>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68"/>
          <p:cNvSpPr txBox="1"/>
          <p:nvPr>
            <p:ph idx="3" type="title"/>
          </p:nvPr>
        </p:nvSpPr>
        <p:spPr>
          <a:xfrm>
            <a:off x="557197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5" name="Google Shape;235;p68"/>
          <p:cNvSpPr txBox="1"/>
          <p:nvPr>
            <p:ph idx="4" type="title"/>
          </p:nvPr>
        </p:nvSpPr>
        <p:spPr>
          <a:xfrm>
            <a:off x="473557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6" name="Google Shape;236;p68"/>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68"/>
          <p:cNvSpPr txBox="1"/>
          <p:nvPr>
            <p:ph idx="6" type="title"/>
          </p:nvPr>
        </p:nvSpPr>
        <p:spPr>
          <a:xfrm>
            <a:off x="213862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8" name="Google Shape;238;p68"/>
          <p:cNvSpPr txBox="1"/>
          <p:nvPr>
            <p:ph idx="7" type="title"/>
          </p:nvPr>
        </p:nvSpPr>
        <p:spPr>
          <a:xfrm>
            <a:off x="123562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9" name="Google Shape;239;p68"/>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68"/>
          <p:cNvSpPr txBox="1"/>
          <p:nvPr>
            <p:ph idx="9" type="title"/>
          </p:nvPr>
        </p:nvSpPr>
        <p:spPr>
          <a:xfrm>
            <a:off x="557197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1" name="Google Shape;241;p68"/>
          <p:cNvSpPr txBox="1"/>
          <p:nvPr>
            <p:ph idx="13" type="title"/>
          </p:nvPr>
        </p:nvSpPr>
        <p:spPr>
          <a:xfrm>
            <a:off x="473557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2" name="Google Shape;242;p68"/>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68"/>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44" name="Google Shape;244;p68"/>
          <p:cNvGrpSpPr/>
          <p:nvPr/>
        </p:nvGrpSpPr>
        <p:grpSpPr>
          <a:xfrm>
            <a:off x="8424000" y="209250"/>
            <a:ext cx="433550" cy="78899"/>
            <a:chOff x="8424000" y="285450"/>
            <a:chExt cx="433550" cy="78899"/>
          </a:xfrm>
        </p:grpSpPr>
        <p:cxnSp>
          <p:nvCxnSpPr>
            <p:cNvPr id="245" name="Google Shape;245;p68"/>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46" name="Google Shape;246;p6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68"/>
            <p:cNvGrpSpPr/>
            <p:nvPr/>
          </p:nvGrpSpPr>
          <p:grpSpPr>
            <a:xfrm>
              <a:off x="8785929" y="285450"/>
              <a:ext cx="71621" cy="78899"/>
              <a:chOff x="3621700" y="273825"/>
              <a:chExt cx="100875" cy="111125"/>
            </a:xfrm>
          </p:grpSpPr>
          <p:cxnSp>
            <p:nvCxnSpPr>
              <p:cNvPr id="248" name="Google Shape;248;p68"/>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49" name="Google Shape;249;p68"/>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50" name="Shape 250"/>
        <p:cNvGrpSpPr/>
        <p:nvPr/>
      </p:nvGrpSpPr>
      <p:grpSpPr>
        <a:xfrm>
          <a:off x="0" y="0"/>
          <a:ext cx="0" cy="0"/>
          <a:chOff x="0" y="0"/>
          <a:chExt cx="0" cy="0"/>
        </a:xfrm>
      </p:grpSpPr>
      <p:sp>
        <p:nvSpPr>
          <p:cNvPr id="251" name="Google Shape;251;p6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3" name="Google Shape;253;p69"/>
          <p:cNvSpPr txBox="1"/>
          <p:nvPr>
            <p:ph idx="1" type="body"/>
          </p:nvPr>
        </p:nvSpPr>
        <p:spPr>
          <a:xfrm>
            <a:off x="1056600" y="1598400"/>
            <a:ext cx="3492000" cy="2595600"/>
          </a:xfrm>
          <a:prstGeom prst="rect">
            <a:avLst/>
          </a:prstGeom>
          <a:noFill/>
          <a:ln>
            <a:noFill/>
          </a:ln>
        </p:spPr>
        <p:txBody>
          <a:bodyPr anchorCtr="0" anchor="ctr"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sz="1400"/>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grpSp>
        <p:nvGrpSpPr>
          <p:cNvPr id="254" name="Google Shape;254;p69"/>
          <p:cNvGrpSpPr/>
          <p:nvPr/>
        </p:nvGrpSpPr>
        <p:grpSpPr>
          <a:xfrm>
            <a:off x="8424000" y="209250"/>
            <a:ext cx="433550" cy="78899"/>
            <a:chOff x="8424000" y="285450"/>
            <a:chExt cx="433550" cy="78899"/>
          </a:xfrm>
        </p:grpSpPr>
        <p:cxnSp>
          <p:nvCxnSpPr>
            <p:cNvPr id="255" name="Google Shape;255;p6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56" name="Google Shape;256;p6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 name="Google Shape;257;p69"/>
            <p:cNvGrpSpPr/>
            <p:nvPr/>
          </p:nvGrpSpPr>
          <p:grpSpPr>
            <a:xfrm>
              <a:off x="8785929" y="285450"/>
              <a:ext cx="71621" cy="78899"/>
              <a:chOff x="3621700" y="273825"/>
              <a:chExt cx="100875" cy="111125"/>
            </a:xfrm>
          </p:grpSpPr>
          <p:cxnSp>
            <p:nvCxnSpPr>
              <p:cNvPr id="258" name="Google Shape;258;p6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59" name="Google Shape;259;p6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60" name="Shape 260"/>
        <p:cNvGrpSpPr/>
        <p:nvPr/>
      </p:nvGrpSpPr>
      <p:grpSpPr>
        <a:xfrm>
          <a:off x="0" y="0"/>
          <a:ext cx="0" cy="0"/>
          <a:chOff x="0" y="0"/>
          <a:chExt cx="0" cy="0"/>
        </a:xfrm>
      </p:grpSpPr>
      <p:sp>
        <p:nvSpPr>
          <p:cNvPr id="261" name="Google Shape;261;p7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2"/>
          <p:cNvSpPr txBox="1"/>
          <p:nvPr>
            <p:ph type="ctrTitle"/>
          </p:nvPr>
        </p:nvSpPr>
        <p:spPr>
          <a:xfrm>
            <a:off x="948600" y="947473"/>
            <a:ext cx="4284000" cy="85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3" name="Google Shape;263;p72"/>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4" name="Google Shape;264;p72"/>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5" name="Google Shape;265;p72"/>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rgbClr val="000000"/>
              </a:buClr>
              <a:buSzPts val="1200"/>
              <a:buFont typeface="Arial"/>
              <a:buNone/>
            </a:pPr>
            <a:r>
              <a:rPr b="0" i="0" lang="en-ID" sz="1200" u="none" cap="none" strike="noStrike">
                <a:solidFill>
                  <a:schemeClr val="dk2"/>
                </a:solidFill>
                <a:latin typeface="Fira Code"/>
                <a:ea typeface="Fira Code"/>
                <a:cs typeface="Fira Code"/>
                <a:sym typeface="Fira Code"/>
              </a:rPr>
              <a:t>CREDITS: This presentation template was created by </a:t>
            </a:r>
            <a:r>
              <a:rPr b="1" i="0" lang="en-ID" sz="1200" u="none" cap="none" strike="noStrike">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i="0" lang="en-ID" sz="1200" u="none" cap="none" strike="noStrike">
                <a:solidFill>
                  <a:schemeClr val="dk2"/>
                </a:solidFill>
                <a:latin typeface="Fira Code"/>
                <a:ea typeface="Fira Code"/>
                <a:cs typeface="Fira Code"/>
                <a:sym typeface="Fira Code"/>
              </a:rPr>
              <a:t>,</a:t>
            </a:r>
            <a:r>
              <a:rPr b="0" i="0" lang="en-ID" sz="1200" u="none" cap="none" strike="noStrike">
                <a:solidFill>
                  <a:schemeClr val="dk2"/>
                </a:solidFill>
                <a:latin typeface="Fira Code"/>
                <a:ea typeface="Fira Code"/>
                <a:cs typeface="Fira Code"/>
                <a:sym typeface="Fira Code"/>
              </a:rPr>
              <a:t> and includes icons by </a:t>
            </a:r>
            <a:r>
              <a:rPr b="1" i="0" lang="en-ID" sz="1200" u="none" cap="none" strike="noStrike">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i="0" lang="en-ID" sz="1200" u="none" cap="none" strike="noStrike">
                <a:solidFill>
                  <a:schemeClr val="dk2"/>
                </a:solidFill>
                <a:latin typeface="Fira Code"/>
                <a:ea typeface="Fira Code"/>
                <a:cs typeface="Fira Code"/>
                <a:sym typeface="Fira Code"/>
              </a:rPr>
              <a:t>,</a:t>
            </a:r>
            <a:r>
              <a:rPr b="0" i="0" lang="en-ID" sz="1200" u="none" cap="none" strike="noStrike">
                <a:solidFill>
                  <a:schemeClr val="dk2"/>
                </a:solidFill>
                <a:latin typeface="Fira Code"/>
                <a:ea typeface="Fira Code"/>
                <a:cs typeface="Fira Code"/>
                <a:sym typeface="Fira Code"/>
              </a:rPr>
              <a:t> and infographics &amp; images by </a:t>
            </a:r>
            <a:r>
              <a:rPr b="1" i="0" lang="en-ID" sz="1200" u="none" cap="none" strike="noStrike">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i="0" sz="1200" u="none" cap="none" strike="noStrike">
              <a:solidFill>
                <a:schemeClr val="dk2"/>
              </a:solidFill>
              <a:latin typeface="Fira Code"/>
              <a:ea typeface="Fira Code"/>
              <a:cs typeface="Fira Code"/>
              <a:sym typeface="Fira Code"/>
            </a:endParaRPr>
          </a:p>
        </p:txBody>
      </p:sp>
      <p:grpSp>
        <p:nvGrpSpPr>
          <p:cNvPr id="266" name="Google Shape;266;p72"/>
          <p:cNvGrpSpPr/>
          <p:nvPr/>
        </p:nvGrpSpPr>
        <p:grpSpPr>
          <a:xfrm>
            <a:off x="8424000" y="209250"/>
            <a:ext cx="433550" cy="78899"/>
            <a:chOff x="8424000" y="285450"/>
            <a:chExt cx="433550" cy="78899"/>
          </a:xfrm>
        </p:grpSpPr>
        <p:cxnSp>
          <p:nvCxnSpPr>
            <p:cNvPr id="267" name="Google Shape;267;p72"/>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68" name="Google Shape;268;p7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 name="Google Shape;269;p72"/>
            <p:cNvGrpSpPr/>
            <p:nvPr/>
          </p:nvGrpSpPr>
          <p:grpSpPr>
            <a:xfrm>
              <a:off x="8785929" y="285450"/>
              <a:ext cx="71621" cy="78899"/>
              <a:chOff x="3621700" y="273825"/>
              <a:chExt cx="100875" cy="111125"/>
            </a:xfrm>
          </p:grpSpPr>
          <p:cxnSp>
            <p:nvCxnSpPr>
              <p:cNvPr id="270" name="Google Shape;270;p72"/>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71" name="Google Shape;271;p72"/>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2" name="Shape 272"/>
        <p:cNvGrpSpPr/>
        <p:nvPr/>
      </p:nvGrpSpPr>
      <p:grpSpPr>
        <a:xfrm>
          <a:off x="0" y="0"/>
          <a:ext cx="0" cy="0"/>
          <a:chOff x="0" y="0"/>
          <a:chExt cx="0" cy="0"/>
        </a:xfrm>
      </p:grpSpPr>
      <p:sp>
        <p:nvSpPr>
          <p:cNvPr id="273" name="Google Shape;273;p7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6"/>
          <p:cNvSpPr txBox="1"/>
          <p:nvPr>
            <p:ph type="ctrTitle"/>
          </p:nvPr>
        </p:nvSpPr>
        <p:spPr>
          <a:xfrm>
            <a:off x="926425" y="1317325"/>
            <a:ext cx="4087800" cy="160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75" name="Google Shape;275;p76"/>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76" name="Google Shape;276;p76"/>
          <p:cNvGrpSpPr/>
          <p:nvPr/>
        </p:nvGrpSpPr>
        <p:grpSpPr>
          <a:xfrm>
            <a:off x="8424000" y="209250"/>
            <a:ext cx="433550" cy="78899"/>
            <a:chOff x="8424000" y="285450"/>
            <a:chExt cx="433550" cy="78899"/>
          </a:xfrm>
        </p:grpSpPr>
        <p:cxnSp>
          <p:nvCxnSpPr>
            <p:cNvPr id="277" name="Google Shape;277;p7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78" name="Google Shape;278;p7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76"/>
            <p:cNvGrpSpPr/>
            <p:nvPr/>
          </p:nvGrpSpPr>
          <p:grpSpPr>
            <a:xfrm>
              <a:off x="8785929" y="285450"/>
              <a:ext cx="71621" cy="78899"/>
              <a:chOff x="3621700" y="273825"/>
              <a:chExt cx="100875" cy="111125"/>
            </a:xfrm>
          </p:grpSpPr>
          <p:cxnSp>
            <p:nvCxnSpPr>
              <p:cNvPr id="280" name="Google Shape;280;p7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81" name="Google Shape;281;p7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6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2"/>
          <p:cNvSpPr txBox="1"/>
          <p:nvPr>
            <p:ph type="ctrTitle"/>
          </p:nvPr>
        </p:nvSpPr>
        <p:spPr>
          <a:xfrm>
            <a:off x="926425" y="1317325"/>
            <a:ext cx="4087800" cy="160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7" name="Google Shape;17;p6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8" name="Google Shape;18;p62"/>
          <p:cNvGrpSpPr/>
          <p:nvPr/>
        </p:nvGrpSpPr>
        <p:grpSpPr>
          <a:xfrm>
            <a:off x="8424000" y="209250"/>
            <a:ext cx="433550" cy="78899"/>
            <a:chOff x="8424000" y="285450"/>
            <a:chExt cx="433550" cy="78899"/>
          </a:xfrm>
        </p:grpSpPr>
        <p:cxnSp>
          <p:nvCxnSpPr>
            <p:cNvPr id="19" name="Google Shape;19;p62"/>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0" name="Google Shape;20;p6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62"/>
            <p:cNvGrpSpPr/>
            <p:nvPr/>
          </p:nvGrpSpPr>
          <p:grpSpPr>
            <a:xfrm>
              <a:off x="8785929" y="285450"/>
              <a:ext cx="71621" cy="78899"/>
              <a:chOff x="3621700" y="273825"/>
              <a:chExt cx="100875" cy="111125"/>
            </a:xfrm>
          </p:grpSpPr>
          <p:cxnSp>
            <p:nvCxnSpPr>
              <p:cNvPr id="22" name="Google Shape;22;p62"/>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3" name="Google Shape;23;p62"/>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2" name="Shape 282"/>
        <p:cNvGrpSpPr/>
        <p:nvPr/>
      </p:nvGrpSpPr>
      <p:grpSpPr>
        <a:xfrm>
          <a:off x="0" y="0"/>
          <a:ext cx="0" cy="0"/>
          <a:chOff x="0" y="0"/>
          <a:chExt cx="0" cy="0"/>
        </a:xfrm>
      </p:grpSpPr>
      <p:sp>
        <p:nvSpPr>
          <p:cNvPr id="283" name="Google Shape;283;p7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7"/>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5" name="Google Shape;285;p77"/>
          <p:cNvSpPr txBox="1"/>
          <p:nvPr>
            <p:ph idx="2" type="title"/>
          </p:nvPr>
        </p:nvSpPr>
        <p:spPr>
          <a:xfrm>
            <a:off x="948600" y="1052000"/>
            <a:ext cx="1625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5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6" name="Google Shape;286;p77"/>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87" name="Google Shape;287;p77"/>
          <p:cNvGrpSpPr/>
          <p:nvPr/>
        </p:nvGrpSpPr>
        <p:grpSpPr>
          <a:xfrm>
            <a:off x="8424000" y="209250"/>
            <a:ext cx="433550" cy="78899"/>
            <a:chOff x="8424000" y="285450"/>
            <a:chExt cx="433550" cy="78899"/>
          </a:xfrm>
        </p:grpSpPr>
        <p:cxnSp>
          <p:nvCxnSpPr>
            <p:cNvPr id="288" name="Google Shape;288;p7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289" name="Google Shape;289;p7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 name="Google Shape;290;p77"/>
            <p:cNvGrpSpPr/>
            <p:nvPr/>
          </p:nvGrpSpPr>
          <p:grpSpPr>
            <a:xfrm>
              <a:off x="8785929" y="285450"/>
              <a:ext cx="71621" cy="78899"/>
              <a:chOff x="3621700" y="273825"/>
              <a:chExt cx="100875" cy="111125"/>
            </a:xfrm>
          </p:grpSpPr>
          <p:cxnSp>
            <p:nvCxnSpPr>
              <p:cNvPr id="291" name="Google Shape;291;p7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292" name="Google Shape;292;p7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3" name="Shape 293"/>
        <p:cNvGrpSpPr/>
        <p:nvPr/>
      </p:nvGrpSpPr>
      <p:grpSpPr>
        <a:xfrm>
          <a:off x="0" y="0"/>
          <a:ext cx="0" cy="0"/>
          <a:chOff x="0" y="0"/>
          <a:chExt cx="0" cy="0"/>
        </a:xfrm>
      </p:grpSpPr>
      <p:sp>
        <p:nvSpPr>
          <p:cNvPr id="294" name="Google Shape;294;p78"/>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8"/>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8"/>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7" name="Google Shape;297;p78"/>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8" name="Google Shape;298;p78"/>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9" name="Google Shape;299;p78"/>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0" name="Google Shape;300;p78"/>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01" name="Google Shape;301;p78"/>
          <p:cNvGrpSpPr/>
          <p:nvPr/>
        </p:nvGrpSpPr>
        <p:grpSpPr>
          <a:xfrm>
            <a:off x="8424000" y="209250"/>
            <a:ext cx="433550" cy="78899"/>
            <a:chOff x="8424000" y="285450"/>
            <a:chExt cx="433550" cy="78899"/>
          </a:xfrm>
        </p:grpSpPr>
        <p:cxnSp>
          <p:nvCxnSpPr>
            <p:cNvPr id="302" name="Google Shape;302;p78"/>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03" name="Google Shape;303;p7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78"/>
            <p:cNvGrpSpPr/>
            <p:nvPr/>
          </p:nvGrpSpPr>
          <p:grpSpPr>
            <a:xfrm>
              <a:off x="8785929" y="285450"/>
              <a:ext cx="71621" cy="78899"/>
              <a:chOff x="3621700" y="273825"/>
              <a:chExt cx="100875" cy="111125"/>
            </a:xfrm>
          </p:grpSpPr>
          <p:cxnSp>
            <p:nvCxnSpPr>
              <p:cNvPr id="305" name="Google Shape;305;p78"/>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06" name="Google Shape;306;p78"/>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07" name="Shape 307"/>
        <p:cNvGrpSpPr/>
        <p:nvPr/>
      </p:nvGrpSpPr>
      <p:grpSpPr>
        <a:xfrm>
          <a:off x="0" y="0"/>
          <a:ext cx="0" cy="0"/>
          <a:chOff x="0" y="0"/>
          <a:chExt cx="0" cy="0"/>
        </a:xfrm>
      </p:grpSpPr>
      <p:sp>
        <p:nvSpPr>
          <p:cNvPr id="308" name="Google Shape;308;p7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9"/>
          <p:cNvSpPr txBox="1"/>
          <p:nvPr>
            <p:ph type="title"/>
          </p:nvPr>
        </p:nvSpPr>
        <p:spPr>
          <a:xfrm>
            <a:off x="948600" y="1214800"/>
            <a:ext cx="5883600" cy="27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10" name="Google Shape;310;p79"/>
          <p:cNvGrpSpPr/>
          <p:nvPr/>
        </p:nvGrpSpPr>
        <p:grpSpPr>
          <a:xfrm>
            <a:off x="8424000" y="209250"/>
            <a:ext cx="433550" cy="78899"/>
            <a:chOff x="8424000" y="285450"/>
            <a:chExt cx="433550" cy="78899"/>
          </a:xfrm>
        </p:grpSpPr>
        <p:cxnSp>
          <p:nvCxnSpPr>
            <p:cNvPr id="311" name="Google Shape;311;p7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12" name="Google Shape;312;p7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79"/>
            <p:cNvGrpSpPr/>
            <p:nvPr/>
          </p:nvGrpSpPr>
          <p:grpSpPr>
            <a:xfrm>
              <a:off x="8785929" y="285450"/>
              <a:ext cx="71621" cy="78899"/>
              <a:chOff x="3621700" y="273825"/>
              <a:chExt cx="100875" cy="111125"/>
            </a:xfrm>
          </p:grpSpPr>
          <p:cxnSp>
            <p:nvCxnSpPr>
              <p:cNvPr id="314" name="Google Shape;314;p7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15" name="Google Shape;315;p7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16" name="Shape 316"/>
        <p:cNvGrpSpPr/>
        <p:nvPr/>
      </p:nvGrpSpPr>
      <p:grpSpPr>
        <a:xfrm>
          <a:off x="0" y="0"/>
          <a:ext cx="0" cy="0"/>
          <a:chOff x="0" y="0"/>
          <a:chExt cx="0" cy="0"/>
        </a:xfrm>
      </p:grpSpPr>
      <p:sp>
        <p:nvSpPr>
          <p:cNvPr id="317" name="Google Shape;317;p80"/>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0"/>
          <p:cNvSpPr txBox="1"/>
          <p:nvPr>
            <p:ph type="title"/>
          </p:nvPr>
        </p:nvSpPr>
        <p:spPr>
          <a:xfrm>
            <a:off x="4437900" y="1321100"/>
            <a:ext cx="3617700" cy="79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9" name="Google Shape;319;p80"/>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20" name="Google Shape;320;p80"/>
          <p:cNvGrpSpPr/>
          <p:nvPr/>
        </p:nvGrpSpPr>
        <p:grpSpPr>
          <a:xfrm>
            <a:off x="8424000" y="209250"/>
            <a:ext cx="433550" cy="78899"/>
            <a:chOff x="8424000" y="285450"/>
            <a:chExt cx="433550" cy="78899"/>
          </a:xfrm>
        </p:grpSpPr>
        <p:cxnSp>
          <p:nvCxnSpPr>
            <p:cNvPr id="321" name="Google Shape;321;p8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22" name="Google Shape;322;p8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3" name="Google Shape;323;p80"/>
            <p:cNvGrpSpPr/>
            <p:nvPr/>
          </p:nvGrpSpPr>
          <p:grpSpPr>
            <a:xfrm>
              <a:off x="8785929" y="285450"/>
              <a:ext cx="71621" cy="78899"/>
              <a:chOff x="3621700" y="273825"/>
              <a:chExt cx="100875" cy="111125"/>
            </a:xfrm>
          </p:grpSpPr>
          <p:cxnSp>
            <p:nvCxnSpPr>
              <p:cNvPr id="324" name="Google Shape;324;p8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25" name="Google Shape;325;p8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26" name="Shape 326"/>
        <p:cNvGrpSpPr/>
        <p:nvPr/>
      </p:nvGrpSpPr>
      <p:grpSpPr>
        <a:xfrm>
          <a:off x="0" y="0"/>
          <a:ext cx="0" cy="0"/>
          <a:chOff x="0" y="0"/>
          <a:chExt cx="0" cy="0"/>
        </a:xfrm>
      </p:grpSpPr>
      <p:sp>
        <p:nvSpPr>
          <p:cNvPr id="327" name="Google Shape;327;p8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1"/>
          <p:cNvSpPr txBox="1"/>
          <p:nvPr>
            <p:ph type="title"/>
          </p:nvPr>
        </p:nvSpPr>
        <p:spPr>
          <a:xfrm>
            <a:off x="1728163" y="1390038"/>
            <a:ext cx="5382000" cy="149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329" name="Google Shape;329;p8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30" name="Google Shape;330;p81"/>
          <p:cNvGrpSpPr/>
          <p:nvPr/>
        </p:nvGrpSpPr>
        <p:grpSpPr>
          <a:xfrm>
            <a:off x="8424000" y="209250"/>
            <a:ext cx="433550" cy="78899"/>
            <a:chOff x="8424000" y="285450"/>
            <a:chExt cx="433550" cy="78899"/>
          </a:xfrm>
        </p:grpSpPr>
        <p:cxnSp>
          <p:nvCxnSpPr>
            <p:cNvPr id="331" name="Google Shape;331;p8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32" name="Google Shape;332;p8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81"/>
            <p:cNvGrpSpPr/>
            <p:nvPr/>
          </p:nvGrpSpPr>
          <p:grpSpPr>
            <a:xfrm>
              <a:off x="8785929" y="285450"/>
              <a:ext cx="71621" cy="78899"/>
              <a:chOff x="3621700" y="273825"/>
              <a:chExt cx="100875" cy="111125"/>
            </a:xfrm>
          </p:grpSpPr>
          <p:cxnSp>
            <p:nvCxnSpPr>
              <p:cNvPr id="334" name="Google Shape;334;p8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35" name="Google Shape;335;p8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6" name="Shape 3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337" name="Shape 337"/>
        <p:cNvGrpSpPr/>
        <p:nvPr/>
      </p:nvGrpSpPr>
      <p:grpSpPr>
        <a:xfrm>
          <a:off x="0" y="0"/>
          <a:ext cx="0" cy="0"/>
          <a:chOff x="0" y="0"/>
          <a:chExt cx="0" cy="0"/>
        </a:xfrm>
      </p:grpSpPr>
      <p:sp>
        <p:nvSpPr>
          <p:cNvPr id="338" name="Google Shape;338;p83"/>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3"/>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0" name="Google Shape;340;p83"/>
          <p:cNvSpPr txBox="1"/>
          <p:nvPr>
            <p:ph type="title"/>
          </p:nvPr>
        </p:nvSpPr>
        <p:spPr>
          <a:xfrm>
            <a:off x="1308288" y="768350"/>
            <a:ext cx="3601500" cy="258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41" name="Google Shape;341;p83"/>
          <p:cNvGrpSpPr/>
          <p:nvPr/>
        </p:nvGrpSpPr>
        <p:grpSpPr>
          <a:xfrm>
            <a:off x="8424000" y="209250"/>
            <a:ext cx="433550" cy="78899"/>
            <a:chOff x="8424000" y="285450"/>
            <a:chExt cx="433550" cy="78899"/>
          </a:xfrm>
        </p:grpSpPr>
        <p:cxnSp>
          <p:nvCxnSpPr>
            <p:cNvPr id="342" name="Google Shape;342;p83"/>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43" name="Google Shape;343;p8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83"/>
            <p:cNvGrpSpPr/>
            <p:nvPr/>
          </p:nvGrpSpPr>
          <p:grpSpPr>
            <a:xfrm>
              <a:off x="8785929" y="285450"/>
              <a:ext cx="71621" cy="78899"/>
              <a:chOff x="3621700" y="273825"/>
              <a:chExt cx="100875" cy="111125"/>
            </a:xfrm>
          </p:grpSpPr>
          <p:cxnSp>
            <p:nvCxnSpPr>
              <p:cNvPr id="345" name="Google Shape;345;p83"/>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46" name="Google Shape;346;p83"/>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347" name="Shape 347"/>
        <p:cNvGrpSpPr/>
        <p:nvPr/>
      </p:nvGrpSpPr>
      <p:grpSpPr>
        <a:xfrm>
          <a:off x="0" y="0"/>
          <a:ext cx="0" cy="0"/>
          <a:chOff x="0" y="0"/>
          <a:chExt cx="0" cy="0"/>
        </a:xfrm>
      </p:grpSpPr>
      <p:sp>
        <p:nvSpPr>
          <p:cNvPr id="348" name="Google Shape;348;p84"/>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4"/>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0" name="Google Shape;350;p84"/>
          <p:cNvSpPr txBox="1"/>
          <p:nvPr>
            <p:ph type="title"/>
          </p:nvPr>
        </p:nvSpPr>
        <p:spPr>
          <a:xfrm>
            <a:off x="4512025" y="1294325"/>
            <a:ext cx="3792000" cy="152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51" name="Google Shape;351;p84"/>
          <p:cNvGrpSpPr/>
          <p:nvPr/>
        </p:nvGrpSpPr>
        <p:grpSpPr>
          <a:xfrm>
            <a:off x="8424000" y="209250"/>
            <a:ext cx="433550" cy="78899"/>
            <a:chOff x="8424000" y="285450"/>
            <a:chExt cx="433550" cy="78899"/>
          </a:xfrm>
        </p:grpSpPr>
        <p:cxnSp>
          <p:nvCxnSpPr>
            <p:cNvPr id="352" name="Google Shape;352;p84"/>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53" name="Google Shape;353;p8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84"/>
            <p:cNvGrpSpPr/>
            <p:nvPr/>
          </p:nvGrpSpPr>
          <p:grpSpPr>
            <a:xfrm>
              <a:off x="8785929" y="285450"/>
              <a:ext cx="71621" cy="78899"/>
              <a:chOff x="3621700" y="273825"/>
              <a:chExt cx="100875" cy="111125"/>
            </a:xfrm>
          </p:grpSpPr>
          <p:cxnSp>
            <p:nvCxnSpPr>
              <p:cNvPr id="355" name="Google Shape;355;p84"/>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56" name="Google Shape;356;p84"/>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357" name="Shape 357"/>
        <p:cNvGrpSpPr/>
        <p:nvPr/>
      </p:nvGrpSpPr>
      <p:grpSpPr>
        <a:xfrm>
          <a:off x="0" y="0"/>
          <a:ext cx="0" cy="0"/>
          <a:chOff x="0" y="0"/>
          <a:chExt cx="0" cy="0"/>
        </a:xfrm>
      </p:grpSpPr>
      <p:sp>
        <p:nvSpPr>
          <p:cNvPr id="358" name="Google Shape;358;p8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5"/>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0" name="Google Shape;360;p85"/>
          <p:cNvSpPr txBox="1"/>
          <p:nvPr>
            <p:ph type="title"/>
          </p:nvPr>
        </p:nvSpPr>
        <p:spPr>
          <a:xfrm>
            <a:off x="1796250" y="1266475"/>
            <a:ext cx="5551500" cy="130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9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61" name="Google Shape;361;p85"/>
          <p:cNvGrpSpPr/>
          <p:nvPr/>
        </p:nvGrpSpPr>
        <p:grpSpPr>
          <a:xfrm>
            <a:off x="8424000" y="209250"/>
            <a:ext cx="433550" cy="78899"/>
            <a:chOff x="8424000" y="285450"/>
            <a:chExt cx="433550" cy="78899"/>
          </a:xfrm>
        </p:grpSpPr>
        <p:cxnSp>
          <p:nvCxnSpPr>
            <p:cNvPr id="362" name="Google Shape;362;p85"/>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63" name="Google Shape;363;p8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85"/>
            <p:cNvGrpSpPr/>
            <p:nvPr/>
          </p:nvGrpSpPr>
          <p:grpSpPr>
            <a:xfrm>
              <a:off x="8785929" y="285450"/>
              <a:ext cx="71621" cy="78899"/>
              <a:chOff x="3621700" y="273825"/>
              <a:chExt cx="100875" cy="111125"/>
            </a:xfrm>
          </p:grpSpPr>
          <p:cxnSp>
            <p:nvCxnSpPr>
              <p:cNvPr id="365" name="Google Shape;365;p85"/>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66" name="Google Shape;366;p85"/>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367" name="Shape 367"/>
        <p:cNvGrpSpPr/>
        <p:nvPr/>
      </p:nvGrpSpPr>
      <p:grpSpPr>
        <a:xfrm>
          <a:off x="0" y="0"/>
          <a:ext cx="0" cy="0"/>
          <a:chOff x="0" y="0"/>
          <a:chExt cx="0" cy="0"/>
        </a:xfrm>
      </p:grpSpPr>
      <p:sp>
        <p:nvSpPr>
          <p:cNvPr id="368" name="Google Shape;368;p8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6"/>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86"/>
          <p:cNvSpPr txBox="1"/>
          <p:nvPr>
            <p:ph type="title"/>
          </p:nvPr>
        </p:nvSpPr>
        <p:spPr>
          <a:xfrm>
            <a:off x="720000" y="540000"/>
            <a:ext cx="574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1" name="Google Shape;371;p86"/>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86"/>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73" name="Google Shape;373;p86"/>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86"/>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75" name="Google Shape;375;p86"/>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6" name="Google Shape;376;p86"/>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grpSp>
        <p:nvGrpSpPr>
          <p:cNvPr id="377" name="Google Shape;377;p86"/>
          <p:cNvGrpSpPr/>
          <p:nvPr/>
        </p:nvGrpSpPr>
        <p:grpSpPr>
          <a:xfrm>
            <a:off x="8424000" y="209250"/>
            <a:ext cx="433550" cy="78899"/>
            <a:chOff x="8424000" y="285450"/>
            <a:chExt cx="433550" cy="78899"/>
          </a:xfrm>
        </p:grpSpPr>
        <p:cxnSp>
          <p:nvCxnSpPr>
            <p:cNvPr id="378" name="Google Shape;378;p8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79" name="Google Shape;379;p8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86"/>
            <p:cNvGrpSpPr/>
            <p:nvPr/>
          </p:nvGrpSpPr>
          <p:grpSpPr>
            <a:xfrm>
              <a:off x="8785929" y="285450"/>
              <a:ext cx="71621" cy="78899"/>
              <a:chOff x="3621700" y="273825"/>
              <a:chExt cx="100875" cy="111125"/>
            </a:xfrm>
          </p:grpSpPr>
          <p:cxnSp>
            <p:nvCxnSpPr>
              <p:cNvPr id="381" name="Google Shape;381;p8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82" name="Google Shape;382;p8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6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6"/>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66"/>
          <p:cNvSpPr txBox="1"/>
          <p:nvPr>
            <p:ph idx="2" type="title"/>
          </p:nvPr>
        </p:nvSpPr>
        <p:spPr>
          <a:xfrm>
            <a:off x="948600" y="1052000"/>
            <a:ext cx="1625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5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 name="Google Shape;28;p66"/>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9" name="Google Shape;29;p66"/>
          <p:cNvGrpSpPr/>
          <p:nvPr/>
        </p:nvGrpSpPr>
        <p:grpSpPr>
          <a:xfrm>
            <a:off x="8424000" y="209250"/>
            <a:ext cx="433550" cy="78899"/>
            <a:chOff x="8424000" y="285450"/>
            <a:chExt cx="433550" cy="78899"/>
          </a:xfrm>
        </p:grpSpPr>
        <p:cxnSp>
          <p:nvCxnSpPr>
            <p:cNvPr id="30" name="Google Shape;30;p6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1" name="Google Shape;31;p6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66"/>
            <p:cNvGrpSpPr/>
            <p:nvPr/>
          </p:nvGrpSpPr>
          <p:grpSpPr>
            <a:xfrm>
              <a:off x="8785929" y="285450"/>
              <a:ext cx="71621" cy="78899"/>
              <a:chOff x="3621700" y="273825"/>
              <a:chExt cx="100875" cy="111125"/>
            </a:xfrm>
          </p:grpSpPr>
          <p:cxnSp>
            <p:nvCxnSpPr>
              <p:cNvPr id="33" name="Google Shape;33;p6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4" name="Google Shape;34;p6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 and Text 4">
    <p:spTree>
      <p:nvGrpSpPr>
        <p:cNvPr id="383" name="Shape 383"/>
        <p:cNvGrpSpPr/>
        <p:nvPr/>
      </p:nvGrpSpPr>
      <p:grpSpPr>
        <a:xfrm>
          <a:off x="0" y="0"/>
          <a:ext cx="0" cy="0"/>
          <a:chOff x="0" y="0"/>
          <a:chExt cx="0" cy="0"/>
        </a:xfrm>
      </p:grpSpPr>
      <p:sp>
        <p:nvSpPr>
          <p:cNvPr id="384" name="Google Shape;384;p8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7"/>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87"/>
          <p:cNvSpPr txBox="1"/>
          <p:nvPr>
            <p:ph type="title"/>
          </p:nvPr>
        </p:nvSpPr>
        <p:spPr>
          <a:xfrm>
            <a:off x="720000" y="540000"/>
            <a:ext cx="574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7" name="Google Shape;387;p87"/>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87"/>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89" name="Google Shape;389;p87"/>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87"/>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grpSp>
        <p:nvGrpSpPr>
          <p:cNvPr id="391" name="Google Shape;391;p87"/>
          <p:cNvGrpSpPr/>
          <p:nvPr/>
        </p:nvGrpSpPr>
        <p:grpSpPr>
          <a:xfrm>
            <a:off x="8424000" y="209250"/>
            <a:ext cx="433550" cy="78899"/>
            <a:chOff x="8424000" y="285450"/>
            <a:chExt cx="433550" cy="78899"/>
          </a:xfrm>
        </p:grpSpPr>
        <p:cxnSp>
          <p:nvCxnSpPr>
            <p:cNvPr id="392" name="Google Shape;392;p8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93" name="Google Shape;393;p8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87"/>
            <p:cNvGrpSpPr/>
            <p:nvPr/>
          </p:nvGrpSpPr>
          <p:grpSpPr>
            <a:xfrm>
              <a:off x="8785929" y="285450"/>
              <a:ext cx="71621" cy="78899"/>
              <a:chOff x="3621700" y="273825"/>
              <a:chExt cx="100875" cy="111125"/>
            </a:xfrm>
          </p:grpSpPr>
          <p:cxnSp>
            <p:nvCxnSpPr>
              <p:cNvPr id="395" name="Google Shape;395;p8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96" name="Google Shape;396;p8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397" name="Shape 397"/>
        <p:cNvGrpSpPr/>
        <p:nvPr/>
      </p:nvGrpSpPr>
      <p:grpSpPr>
        <a:xfrm>
          <a:off x="0" y="0"/>
          <a:ext cx="0" cy="0"/>
          <a:chOff x="0" y="0"/>
          <a:chExt cx="0" cy="0"/>
        </a:xfrm>
      </p:grpSpPr>
      <p:sp>
        <p:nvSpPr>
          <p:cNvPr id="398" name="Google Shape;398;p88"/>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8"/>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8"/>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8"/>
          <p:cNvSpPr txBox="1"/>
          <p:nvPr>
            <p:ph type="title"/>
          </p:nvPr>
        </p:nvSpPr>
        <p:spPr>
          <a:xfrm>
            <a:off x="891995" y="2553275"/>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2" name="Google Shape;402;p88"/>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3" name="Google Shape;403;p88"/>
          <p:cNvSpPr txBox="1"/>
          <p:nvPr>
            <p:ph idx="2" type="title"/>
          </p:nvPr>
        </p:nvSpPr>
        <p:spPr>
          <a:xfrm>
            <a:off x="3483900" y="2553275"/>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4" name="Google Shape;404;p88"/>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5" name="Google Shape;405;p88"/>
          <p:cNvSpPr txBox="1"/>
          <p:nvPr>
            <p:ph idx="4" type="title"/>
          </p:nvPr>
        </p:nvSpPr>
        <p:spPr>
          <a:xfrm>
            <a:off x="6071355" y="2553300"/>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6" name="Google Shape;406;p88"/>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7" name="Google Shape;407;p88"/>
          <p:cNvSpPr txBox="1"/>
          <p:nvPr>
            <p:ph idx="6" type="title"/>
          </p:nvPr>
        </p:nvSpPr>
        <p:spPr>
          <a:xfrm>
            <a:off x="720000" y="540000"/>
            <a:ext cx="454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08" name="Google Shape;408;p88"/>
          <p:cNvGrpSpPr/>
          <p:nvPr/>
        </p:nvGrpSpPr>
        <p:grpSpPr>
          <a:xfrm>
            <a:off x="8424000" y="209250"/>
            <a:ext cx="433550" cy="78899"/>
            <a:chOff x="8424000" y="285450"/>
            <a:chExt cx="433550" cy="78899"/>
          </a:xfrm>
        </p:grpSpPr>
        <p:cxnSp>
          <p:nvCxnSpPr>
            <p:cNvPr id="409" name="Google Shape;409;p88"/>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10" name="Google Shape;410;p8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88"/>
            <p:cNvGrpSpPr/>
            <p:nvPr/>
          </p:nvGrpSpPr>
          <p:grpSpPr>
            <a:xfrm>
              <a:off x="8785929" y="285450"/>
              <a:ext cx="71621" cy="78899"/>
              <a:chOff x="3621700" y="273825"/>
              <a:chExt cx="100875" cy="111125"/>
            </a:xfrm>
          </p:grpSpPr>
          <p:cxnSp>
            <p:nvCxnSpPr>
              <p:cNvPr id="412" name="Google Shape;412;p88"/>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13" name="Google Shape;413;p88"/>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414" name="Shape 414"/>
        <p:cNvGrpSpPr/>
        <p:nvPr/>
      </p:nvGrpSpPr>
      <p:grpSpPr>
        <a:xfrm>
          <a:off x="0" y="0"/>
          <a:ext cx="0" cy="0"/>
          <a:chOff x="0" y="0"/>
          <a:chExt cx="0" cy="0"/>
        </a:xfrm>
      </p:grpSpPr>
      <p:sp>
        <p:nvSpPr>
          <p:cNvPr id="415" name="Google Shape;415;p8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9"/>
          <p:cNvSpPr txBox="1"/>
          <p:nvPr>
            <p:ph type="title"/>
          </p:nvPr>
        </p:nvSpPr>
        <p:spPr>
          <a:xfrm>
            <a:off x="2027700" y="1671304"/>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7" name="Google Shape;417;p89"/>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8" name="Google Shape;418;p89"/>
          <p:cNvSpPr txBox="1"/>
          <p:nvPr>
            <p:ph idx="2" type="title"/>
          </p:nvPr>
        </p:nvSpPr>
        <p:spPr>
          <a:xfrm>
            <a:off x="5546300" y="1654912"/>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9" name="Google Shape;419;p89"/>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0" name="Google Shape;420;p89"/>
          <p:cNvSpPr txBox="1"/>
          <p:nvPr>
            <p:ph idx="4" type="title"/>
          </p:nvPr>
        </p:nvSpPr>
        <p:spPr>
          <a:xfrm>
            <a:off x="2027700" y="3214335"/>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1" name="Google Shape;421;p89"/>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 name="Google Shape;422;p89"/>
          <p:cNvSpPr txBox="1"/>
          <p:nvPr>
            <p:ph idx="6" type="title"/>
          </p:nvPr>
        </p:nvSpPr>
        <p:spPr>
          <a:xfrm>
            <a:off x="5546300" y="3214347"/>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3" name="Google Shape;423;p89"/>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4" name="Google Shape;424;p89"/>
          <p:cNvSpPr txBox="1"/>
          <p:nvPr>
            <p:ph idx="8"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25" name="Google Shape;425;p89"/>
          <p:cNvGrpSpPr/>
          <p:nvPr/>
        </p:nvGrpSpPr>
        <p:grpSpPr>
          <a:xfrm>
            <a:off x="8424000" y="209250"/>
            <a:ext cx="433550" cy="78899"/>
            <a:chOff x="8424000" y="285450"/>
            <a:chExt cx="433550" cy="78899"/>
          </a:xfrm>
        </p:grpSpPr>
        <p:cxnSp>
          <p:nvCxnSpPr>
            <p:cNvPr id="426" name="Google Shape;426;p8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27" name="Google Shape;427;p8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 name="Google Shape;428;p89"/>
            <p:cNvGrpSpPr/>
            <p:nvPr/>
          </p:nvGrpSpPr>
          <p:grpSpPr>
            <a:xfrm>
              <a:off x="8785929" y="285450"/>
              <a:ext cx="71621" cy="78899"/>
              <a:chOff x="3621700" y="273825"/>
              <a:chExt cx="100875" cy="111125"/>
            </a:xfrm>
          </p:grpSpPr>
          <p:cxnSp>
            <p:nvCxnSpPr>
              <p:cNvPr id="429" name="Google Shape;429;p8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30" name="Google Shape;430;p8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431" name="Shape 431"/>
        <p:cNvGrpSpPr/>
        <p:nvPr/>
      </p:nvGrpSpPr>
      <p:grpSpPr>
        <a:xfrm>
          <a:off x="0" y="0"/>
          <a:ext cx="0" cy="0"/>
          <a:chOff x="0" y="0"/>
          <a:chExt cx="0" cy="0"/>
        </a:xfrm>
      </p:grpSpPr>
      <p:sp>
        <p:nvSpPr>
          <p:cNvPr id="432" name="Google Shape;432;p9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0"/>
          <p:cNvSpPr txBox="1"/>
          <p:nvPr>
            <p:ph type="title"/>
          </p:nvPr>
        </p:nvSpPr>
        <p:spPr>
          <a:xfrm>
            <a:off x="1257538"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4" name="Google Shape;434;p9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5" name="Google Shape;435;p90"/>
          <p:cNvSpPr txBox="1"/>
          <p:nvPr>
            <p:ph idx="2" type="title"/>
          </p:nvPr>
        </p:nvSpPr>
        <p:spPr>
          <a:xfrm>
            <a:off x="3755775"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6" name="Google Shape;436;p9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7" name="Google Shape;437;p90"/>
          <p:cNvSpPr txBox="1"/>
          <p:nvPr>
            <p:ph idx="4" type="title"/>
          </p:nvPr>
        </p:nvSpPr>
        <p:spPr>
          <a:xfrm>
            <a:off x="1257538"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8" name="Google Shape;438;p9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9" name="Google Shape;439;p90"/>
          <p:cNvSpPr txBox="1"/>
          <p:nvPr>
            <p:ph idx="6" type="title"/>
          </p:nvPr>
        </p:nvSpPr>
        <p:spPr>
          <a:xfrm>
            <a:off x="3755775"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0" name="Google Shape;440;p9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1" name="Google Shape;441;p90"/>
          <p:cNvSpPr txBox="1"/>
          <p:nvPr>
            <p:ph idx="8" type="title"/>
          </p:nvPr>
        </p:nvSpPr>
        <p:spPr>
          <a:xfrm>
            <a:off x="6254050"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2" name="Google Shape;442;p9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3" name="Google Shape;443;p90"/>
          <p:cNvSpPr txBox="1"/>
          <p:nvPr>
            <p:ph idx="13" type="title"/>
          </p:nvPr>
        </p:nvSpPr>
        <p:spPr>
          <a:xfrm>
            <a:off x="6254050"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4" name="Google Shape;444;p9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5" name="Google Shape;445;p90"/>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46" name="Google Shape;446;p90"/>
          <p:cNvGrpSpPr/>
          <p:nvPr/>
        </p:nvGrpSpPr>
        <p:grpSpPr>
          <a:xfrm>
            <a:off x="8424000" y="209250"/>
            <a:ext cx="433550" cy="78899"/>
            <a:chOff x="8424000" y="285450"/>
            <a:chExt cx="433550" cy="78899"/>
          </a:xfrm>
        </p:grpSpPr>
        <p:cxnSp>
          <p:nvCxnSpPr>
            <p:cNvPr id="447" name="Google Shape;447;p9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48" name="Google Shape;448;p9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90"/>
            <p:cNvGrpSpPr/>
            <p:nvPr/>
          </p:nvGrpSpPr>
          <p:grpSpPr>
            <a:xfrm>
              <a:off x="8785929" y="285450"/>
              <a:ext cx="71621" cy="78899"/>
              <a:chOff x="3621700" y="273825"/>
              <a:chExt cx="100875" cy="111125"/>
            </a:xfrm>
          </p:grpSpPr>
          <p:cxnSp>
            <p:nvCxnSpPr>
              <p:cNvPr id="450" name="Google Shape;450;p9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51" name="Google Shape;451;p9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452" name="Shape 452"/>
        <p:cNvGrpSpPr/>
        <p:nvPr/>
      </p:nvGrpSpPr>
      <p:grpSpPr>
        <a:xfrm>
          <a:off x="0" y="0"/>
          <a:ext cx="0" cy="0"/>
          <a:chOff x="0" y="0"/>
          <a:chExt cx="0" cy="0"/>
        </a:xfrm>
      </p:grpSpPr>
      <p:sp>
        <p:nvSpPr>
          <p:cNvPr id="453" name="Google Shape;453;p9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1"/>
          <p:cNvSpPr txBox="1"/>
          <p:nvPr>
            <p:ph type="title"/>
          </p:nvPr>
        </p:nvSpPr>
        <p:spPr>
          <a:xfrm>
            <a:off x="1024800" y="976100"/>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455" name="Google Shape;455;p91"/>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6" name="Google Shape;456;p91"/>
          <p:cNvSpPr txBox="1"/>
          <p:nvPr>
            <p:ph idx="2" type="title"/>
          </p:nvPr>
        </p:nvSpPr>
        <p:spPr>
          <a:xfrm>
            <a:off x="2138250" y="2114836"/>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457" name="Google Shape;457;p91"/>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8" name="Google Shape;458;p91"/>
          <p:cNvSpPr txBox="1"/>
          <p:nvPr>
            <p:ph idx="4" type="title"/>
          </p:nvPr>
        </p:nvSpPr>
        <p:spPr>
          <a:xfrm>
            <a:off x="3251700" y="3278901"/>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459" name="Google Shape;459;p91"/>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60" name="Google Shape;460;p91"/>
          <p:cNvGrpSpPr/>
          <p:nvPr/>
        </p:nvGrpSpPr>
        <p:grpSpPr>
          <a:xfrm>
            <a:off x="8424000" y="209250"/>
            <a:ext cx="433550" cy="78899"/>
            <a:chOff x="8424000" y="285450"/>
            <a:chExt cx="433550" cy="78899"/>
          </a:xfrm>
        </p:grpSpPr>
        <p:cxnSp>
          <p:nvCxnSpPr>
            <p:cNvPr id="461" name="Google Shape;461;p9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62" name="Google Shape;462;p9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3" name="Google Shape;463;p91"/>
            <p:cNvGrpSpPr/>
            <p:nvPr/>
          </p:nvGrpSpPr>
          <p:grpSpPr>
            <a:xfrm>
              <a:off x="8785929" y="285450"/>
              <a:ext cx="71621" cy="78899"/>
              <a:chOff x="3621700" y="273825"/>
              <a:chExt cx="100875" cy="111125"/>
            </a:xfrm>
          </p:grpSpPr>
          <p:cxnSp>
            <p:nvCxnSpPr>
              <p:cNvPr id="464" name="Google Shape;464;p9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65" name="Google Shape;465;p9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466" name="Shape 466"/>
        <p:cNvGrpSpPr/>
        <p:nvPr/>
      </p:nvGrpSpPr>
      <p:grpSpPr>
        <a:xfrm>
          <a:off x="0" y="0"/>
          <a:ext cx="0" cy="0"/>
          <a:chOff x="0" y="0"/>
          <a:chExt cx="0" cy="0"/>
        </a:xfrm>
      </p:grpSpPr>
      <p:sp>
        <p:nvSpPr>
          <p:cNvPr id="467" name="Google Shape;467;p92"/>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468" name="Google Shape;468;p92"/>
          <p:cNvGrpSpPr/>
          <p:nvPr/>
        </p:nvGrpSpPr>
        <p:grpSpPr>
          <a:xfrm>
            <a:off x="286625" y="3999999"/>
            <a:ext cx="145867" cy="958251"/>
            <a:chOff x="286625" y="3923799"/>
            <a:chExt cx="145867" cy="958251"/>
          </a:xfrm>
        </p:grpSpPr>
        <p:sp>
          <p:nvSpPr>
            <p:cNvPr id="469" name="Google Shape;469;p9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92"/>
            <p:cNvGrpSpPr/>
            <p:nvPr/>
          </p:nvGrpSpPr>
          <p:grpSpPr>
            <a:xfrm>
              <a:off x="298112" y="4342643"/>
              <a:ext cx="110182" cy="126862"/>
              <a:chOff x="281100" y="2027800"/>
              <a:chExt cx="140700" cy="162000"/>
            </a:xfrm>
          </p:grpSpPr>
          <p:sp>
            <p:nvSpPr>
              <p:cNvPr id="471" name="Google Shape;471;p9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 name="Google Shape;472;p92"/>
              <p:cNvGrpSpPr/>
              <p:nvPr/>
            </p:nvGrpSpPr>
            <p:grpSpPr>
              <a:xfrm>
                <a:off x="308875" y="2088450"/>
                <a:ext cx="85200" cy="40700"/>
                <a:chOff x="308875" y="2087000"/>
                <a:chExt cx="85200" cy="40700"/>
              </a:xfrm>
            </p:grpSpPr>
            <p:cxnSp>
              <p:nvCxnSpPr>
                <p:cNvPr id="473" name="Google Shape;473;p9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474" name="Google Shape;474;p9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475" name="Google Shape;475;p92"/>
            <p:cNvGrpSpPr/>
            <p:nvPr/>
          </p:nvGrpSpPr>
          <p:grpSpPr>
            <a:xfrm>
              <a:off x="286625" y="3923799"/>
              <a:ext cx="133200" cy="133200"/>
              <a:chOff x="286625" y="3648899"/>
              <a:chExt cx="133200" cy="133200"/>
            </a:xfrm>
          </p:grpSpPr>
          <p:sp>
            <p:nvSpPr>
              <p:cNvPr id="476" name="Google Shape;476;p9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8" name="Google Shape;478;p92">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479" name="Google Shape;479;p9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p92"/>
          <p:cNvGrpSpPr/>
          <p:nvPr/>
        </p:nvGrpSpPr>
        <p:grpSpPr>
          <a:xfrm>
            <a:off x="8424000" y="209250"/>
            <a:ext cx="433550" cy="78899"/>
            <a:chOff x="8424000" y="285450"/>
            <a:chExt cx="433550" cy="78899"/>
          </a:xfrm>
        </p:grpSpPr>
        <p:cxnSp>
          <p:nvCxnSpPr>
            <p:cNvPr id="481" name="Google Shape;481;p92"/>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82" name="Google Shape;482;p9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 name="Google Shape;483;p92"/>
            <p:cNvGrpSpPr/>
            <p:nvPr/>
          </p:nvGrpSpPr>
          <p:grpSpPr>
            <a:xfrm>
              <a:off x="8785929" y="285450"/>
              <a:ext cx="71621" cy="78899"/>
              <a:chOff x="3621700" y="273825"/>
              <a:chExt cx="100875" cy="111125"/>
            </a:xfrm>
          </p:grpSpPr>
          <p:cxnSp>
            <p:nvCxnSpPr>
              <p:cNvPr id="484" name="Google Shape;484;p92"/>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85" name="Google Shape;485;p92"/>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486" name="Google Shape;486;p92"/>
          <p:cNvGrpSpPr/>
          <p:nvPr/>
        </p:nvGrpSpPr>
        <p:grpSpPr>
          <a:xfrm>
            <a:off x="299286" y="189025"/>
            <a:ext cx="133205" cy="119344"/>
            <a:chOff x="222150" y="185025"/>
            <a:chExt cx="170100" cy="152400"/>
          </a:xfrm>
        </p:grpSpPr>
        <p:cxnSp>
          <p:nvCxnSpPr>
            <p:cNvPr id="487" name="Google Shape;487;p9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488" name="Google Shape;488;p9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489" name="Google Shape;489;p9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490" name="Shape 490"/>
        <p:cNvGrpSpPr/>
        <p:nvPr/>
      </p:nvGrpSpPr>
      <p:grpSpPr>
        <a:xfrm>
          <a:off x="0" y="0"/>
          <a:ext cx="0" cy="0"/>
          <a:chOff x="0" y="0"/>
          <a:chExt cx="0" cy="0"/>
        </a:xfrm>
      </p:grpSpPr>
      <p:sp>
        <p:nvSpPr>
          <p:cNvPr id="491" name="Google Shape;491;p93"/>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492" name="Google Shape;492;p93"/>
          <p:cNvGrpSpPr/>
          <p:nvPr/>
        </p:nvGrpSpPr>
        <p:grpSpPr>
          <a:xfrm>
            <a:off x="286625" y="3999999"/>
            <a:ext cx="145867" cy="958251"/>
            <a:chOff x="286625" y="3923799"/>
            <a:chExt cx="145867" cy="958251"/>
          </a:xfrm>
        </p:grpSpPr>
        <p:sp>
          <p:nvSpPr>
            <p:cNvPr id="493" name="Google Shape;493;p9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93"/>
            <p:cNvGrpSpPr/>
            <p:nvPr/>
          </p:nvGrpSpPr>
          <p:grpSpPr>
            <a:xfrm>
              <a:off x="298112" y="4342643"/>
              <a:ext cx="110182" cy="126862"/>
              <a:chOff x="281100" y="2027800"/>
              <a:chExt cx="140700" cy="162000"/>
            </a:xfrm>
          </p:grpSpPr>
          <p:sp>
            <p:nvSpPr>
              <p:cNvPr id="495" name="Google Shape;495;p9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p93"/>
              <p:cNvGrpSpPr/>
              <p:nvPr/>
            </p:nvGrpSpPr>
            <p:grpSpPr>
              <a:xfrm>
                <a:off x="308875" y="2088450"/>
                <a:ext cx="85200" cy="40700"/>
                <a:chOff x="308875" y="2087000"/>
                <a:chExt cx="85200" cy="40700"/>
              </a:xfrm>
            </p:grpSpPr>
            <p:cxnSp>
              <p:nvCxnSpPr>
                <p:cNvPr id="497" name="Google Shape;497;p9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498" name="Google Shape;498;p9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499" name="Google Shape;499;p93"/>
            <p:cNvGrpSpPr/>
            <p:nvPr/>
          </p:nvGrpSpPr>
          <p:grpSpPr>
            <a:xfrm>
              <a:off x="286625" y="3923799"/>
              <a:ext cx="133200" cy="133200"/>
              <a:chOff x="286625" y="3648899"/>
              <a:chExt cx="133200" cy="133200"/>
            </a:xfrm>
          </p:grpSpPr>
          <p:sp>
            <p:nvSpPr>
              <p:cNvPr id="500" name="Google Shape;500;p9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2" name="Google Shape;502;p93">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grpSp>
        <p:nvGrpSpPr>
          <p:cNvPr id="503" name="Google Shape;503;p93"/>
          <p:cNvGrpSpPr/>
          <p:nvPr/>
        </p:nvGrpSpPr>
        <p:grpSpPr>
          <a:xfrm>
            <a:off x="8424000" y="209250"/>
            <a:ext cx="433550" cy="78899"/>
            <a:chOff x="8424000" y="285450"/>
            <a:chExt cx="433550" cy="78899"/>
          </a:xfrm>
        </p:grpSpPr>
        <p:cxnSp>
          <p:nvCxnSpPr>
            <p:cNvPr id="504" name="Google Shape;504;p93"/>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05" name="Google Shape;505;p9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93"/>
            <p:cNvGrpSpPr/>
            <p:nvPr/>
          </p:nvGrpSpPr>
          <p:grpSpPr>
            <a:xfrm>
              <a:off x="8785929" y="285450"/>
              <a:ext cx="71621" cy="78899"/>
              <a:chOff x="3621700" y="273825"/>
              <a:chExt cx="100875" cy="111125"/>
            </a:xfrm>
          </p:grpSpPr>
          <p:cxnSp>
            <p:nvCxnSpPr>
              <p:cNvPr id="507" name="Google Shape;507;p93"/>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08" name="Google Shape;508;p93"/>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509" name="Google Shape;509;p93"/>
          <p:cNvGrpSpPr/>
          <p:nvPr/>
        </p:nvGrpSpPr>
        <p:grpSpPr>
          <a:xfrm>
            <a:off x="299286" y="189025"/>
            <a:ext cx="133205" cy="119344"/>
            <a:chOff x="222150" y="185025"/>
            <a:chExt cx="170100" cy="152400"/>
          </a:xfrm>
        </p:grpSpPr>
        <p:cxnSp>
          <p:nvCxnSpPr>
            <p:cNvPr id="510" name="Google Shape;510;p9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511" name="Google Shape;511;p9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512" name="Google Shape;512;p9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513" name="Shape 513"/>
        <p:cNvGrpSpPr/>
        <p:nvPr/>
      </p:nvGrpSpPr>
      <p:grpSpPr>
        <a:xfrm>
          <a:off x="0" y="0"/>
          <a:ext cx="0" cy="0"/>
          <a:chOff x="0" y="0"/>
          <a:chExt cx="0" cy="0"/>
        </a:xfrm>
      </p:grpSpPr>
      <p:sp>
        <p:nvSpPr>
          <p:cNvPr id="514" name="Google Shape;514;p94"/>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515" name="Google Shape;515;p94"/>
          <p:cNvGrpSpPr/>
          <p:nvPr/>
        </p:nvGrpSpPr>
        <p:grpSpPr>
          <a:xfrm>
            <a:off x="286625" y="3999999"/>
            <a:ext cx="145867" cy="958251"/>
            <a:chOff x="286625" y="3923799"/>
            <a:chExt cx="145867" cy="958251"/>
          </a:xfrm>
        </p:grpSpPr>
        <p:sp>
          <p:nvSpPr>
            <p:cNvPr id="516" name="Google Shape;516;p9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94"/>
            <p:cNvGrpSpPr/>
            <p:nvPr/>
          </p:nvGrpSpPr>
          <p:grpSpPr>
            <a:xfrm>
              <a:off x="298112" y="4342643"/>
              <a:ext cx="110182" cy="126862"/>
              <a:chOff x="281100" y="2027800"/>
              <a:chExt cx="140700" cy="162000"/>
            </a:xfrm>
          </p:grpSpPr>
          <p:sp>
            <p:nvSpPr>
              <p:cNvPr id="518" name="Google Shape;518;p9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9" name="Google Shape;519;p94"/>
              <p:cNvGrpSpPr/>
              <p:nvPr/>
            </p:nvGrpSpPr>
            <p:grpSpPr>
              <a:xfrm>
                <a:off x="308875" y="2088450"/>
                <a:ext cx="85200" cy="40700"/>
                <a:chOff x="308875" y="2087000"/>
                <a:chExt cx="85200" cy="40700"/>
              </a:xfrm>
            </p:grpSpPr>
            <p:cxnSp>
              <p:nvCxnSpPr>
                <p:cNvPr id="520" name="Google Shape;520;p9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521" name="Google Shape;521;p9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522" name="Google Shape;522;p94"/>
            <p:cNvGrpSpPr/>
            <p:nvPr/>
          </p:nvGrpSpPr>
          <p:grpSpPr>
            <a:xfrm>
              <a:off x="286625" y="3923799"/>
              <a:ext cx="133200" cy="133200"/>
              <a:chOff x="286625" y="3648899"/>
              <a:chExt cx="133200" cy="133200"/>
            </a:xfrm>
          </p:grpSpPr>
          <p:sp>
            <p:nvSpPr>
              <p:cNvPr id="523" name="Google Shape;523;p9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5" name="Google Shape;525;p94">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526" name="Google Shape;526;p9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7" name="Google Shape;527;p94"/>
          <p:cNvGrpSpPr/>
          <p:nvPr/>
        </p:nvGrpSpPr>
        <p:grpSpPr>
          <a:xfrm>
            <a:off x="8424000" y="209250"/>
            <a:ext cx="433550" cy="78899"/>
            <a:chOff x="8424000" y="285450"/>
            <a:chExt cx="433550" cy="78899"/>
          </a:xfrm>
        </p:grpSpPr>
        <p:cxnSp>
          <p:nvCxnSpPr>
            <p:cNvPr id="528" name="Google Shape;528;p94"/>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29" name="Google Shape;529;p9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 name="Google Shape;530;p94"/>
            <p:cNvGrpSpPr/>
            <p:nvPr/>
          </p:nvGrpSpPr>
          <p:grpSpPr>
            <a:xfrm>
              <a:off x="8785929" y="285450"/>
              <a:ext cx="71621" cy="78899"/>
              <a:chOff x="3621700" y="273825"/>
              <a:chExt cx="100875" cy="111125"/>
            </a:xfrm>
          </p:grpSpPr>
          <p:cxnSp>
            <p:nvCxnSpPr>
              <p:cNvPr id="531" name="Google Shape;531;p94"/>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32" name="Google Shape;532;p94"/>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533" name="Google Shape;533;p94"/>
          <p:cNvGrpSpPr/>
          <p:nvPr/>
        </p:nvGrpSpPr>
        <p:grpSpPr>
          <a:xfrm>
            <a:off x="299286" y="189025"/>
            <a:ext cx="133205" cy="119344"/>
            <a:chOff x="222150" y="185025"/>
            <a:chExt cx="170100" cy="152400"/>
          </a:xfrm>
        </p:grpSpPr>
        <p:cxnSp>
          <p:nvCxnSpPr>
            <p:cNvPr id="534" name="Google Shape;534;p9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535" name="Google Shape;535;p9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536" name="Google Shape;536;p9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537" name="Google Shape;537;p94"/>
          <p:cNvGrpSpPr/>
          <p:nvPr/>
        </p:nvGrpSpPr>
        <p:grpSpPr>
          <a:xfrm>
            <a:off x="1028975" y="1070563"/>
            <a:ext cx="2136214" cy="3002387"/>
            <a:chOff x="5380450" y="1070563"/>
            <a:chExt cx="2136214" cy="3002387"/>
          </a:xfrm>
        </p:grpSpPr>
        <p:sp>
          <p:nvSpPr>
            <p:cNvPr id="538" name="Google Shape;538;p94"/>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94"/>
            <p:cNvSpPr/>
            <p:nvPr/>
          </p:nvSpPr>
          <p:spPr>
            <a:xfrm>
              <a:off x="6298575" y="1546875"/>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94"/>
            <p:cNvSpPr/>
            <p:nvPr/>
          </p:nvSpPr>
          <p:spPr>
            <a:xfrm>
              <a:off x="6298575" y="2078800"/>
              <a:ext cx="1066200" cy="999900"/>
            </a:xfrm>
            <a:prstGeom prst="roundRect">
              <a:avLst>
                <a:gd fmla="val 7939"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4"/>
            <p:cNvSpPr/>
            <p:nvPr/>
          </p:nvSpPr>
          <p:spPr>
            <a:xfrm>
              <a:off x="6298575" y="3140800"/>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4"/>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94"/>
            <p:cNvGrpSpPr/>
            <p:nvPr/>
          </p:nvGrpSpPr>
          <p:grpSpPr>
            <a:xfrm>
              <a:off x="5380450" y="1200275"/>
              <a:ext cx="1386600" cy="449700"/>
              <a:chOff x="5270675" y="1411375"/>
              <a:chExt cx="1386600" cy="449700"/>
            </a:xfrm>
          </p:grpSpPr>
          <p:sp>
            <p:nvSpPr>
              <p:cNvPr id="544" name="Google Shape;544;p94"/>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4"/>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98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4"/>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7" name="Google Shape;547;p94"/>
              <p:cNvGrpSpPr/>
              <p:nvPr/>
            </p:nvGrpSpPr>
            <p:grpSpPr>
              <a:xfrm>
                <a:off x="5794626" y="1542600"/>
                <a:ext cx="706511" cy="187247"/>
                <a:chOff x="5784976" y="732725"/>
                <a:chExt cx="706511" cy="187247"/>
              </a:xfrm>
            </p:grpSpPr>
            <p:sp>
              <p:nvSpPr>
                <p:cNvPr id="548" name="Google Shape;548;p94"/>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4"/>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94"/>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1" name="Google Shape;551;p94"/>
            <p:cNvGrpSpPr/>
            <p:nvPr/>
          </p:nvGrpSpPr>
          <p:grpSpPr>
            <a:xfrm>
              <a:off x="5573850" y="3355500"/>
              <a:ext cx="381600" cy="356700"/>
              <a:chOff x="1062200" y="3366813"/>
              <a:chExt cx="381600" cy="356700"/>
            </a:xfrm>
          </p:grpSpPr>
          <p:sp>
            <p:nvSpPr>
              <p:cNvPr id="552" name="Google Shape;552;p94"/>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3" name="Google Shape;553;p94"/>
              <p:cNvGrpSpPr/>
              <p:nvPr/>
            </p:nvGrpSpPr>
            <p:grpSpPr>
              <a:xfrm>
                <a:off x="1138484" y="3433275"/>
                <a:ext cx="229200" cy="229200"/>
                <a:chOff x="955447" y="3891500"/>
                <a:chExt cx="229200" cy="229200"/>
              </a:xfrm>
            </p:grpSpPr>
            <p:sp>
              <p:nvSpPr>
                <p:cNvPr id="554" name="Google Shape;554;p94"/>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4"/>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6" name="Google Shape;556;p94"/>
            <p:cNvGrpSpPr/>
            <p:nvPr/>
          </p:nvGrpSpPr>
          <p:grpSpPr>
            <a:xfrm rot="5400000">
              <a:off x="5462261" y="2839775"/>
              <a:ext cx="604800" cy="147600"/>
              <a:chOff x="7688649" y="828750"/>
              <a:chExt cx="604800" cy="147600"/>
            </a:xfrm>
          </p:grpSpPr>
          <p:sp>
            <p:nvSpPr>
              <p:cNvPr id="557" name="Google Shape;557;p94"/>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4"/>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4"/>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0" name="Google Shape;560;p94"/>
          <p:cNvGrpSpPr/>
          <p:nvPr/>
        </p:nvGrpSpPr>
        <p:grpSpPr>
          <a:xfrm>
            <a:off x="2282900" y="2966425"/>
            <a:ext cx="1710600" cy="263700"/>
            <a:chOff x="2282900" y="800475"/>
            <a:chExt cx="1710600" cy="263700"/>
          </a:xfrm>
        </p:grpSpPr>
        <p:sp>
          <p:nvSpPr>
            <p:cNvPr id="561" name="Google Shape;561;p94"/>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94"/>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94"/>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94"/>
          <p:cNvGrpSpPr/>
          <p:nvPr/>
        </p:nvGrpSpPr>
        <p:grpSpPr>
          <a:xfrm>
            <a:off x="2740505" y="1862116"/>
            <a:ext cx="795391" cy="626114"/>
            <a:chOff x="7760767" y="1176066"/>
            <a:chExt cx="795391" cy="626114"/>
          </a:xfrm>
        </p:grpSpPr>
        <p:sp>
          <p:nvSpPr>
            <p:cNvPr id="565" name="Google Shape;565;p94"/>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p94"/>
            <p:cNvGrpSpPr/>
            <p:nvPr/>
          </p:nvGrpSpPr>
          <p:grpSpPr>
            <a:xfrm>
              <a:off x="7815937" y="1292090"/>
              <a:ext cx="594430" cy="276787"/>
              <a:chOff x="7603656" y="1520706"/>
              <a:chExt cx="657046" cy="305943"/>
            </a:xfrm>
          </p:grpSpPr>
          <p:sp>
            <p:nvSpPr>
              <p:cNvPr id="567" name="Google Shape;567;p94"/>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4"/>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94"/>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94"/>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4" name="Shape 574"/>
        <p:cNvGrpSpPr/>
        <p:nvPr/>
      </p:nvGrpSpPr>
      <p:grpSpPr>
        <a:xfrm>
          <a:off x="0" y="0"/>
          <a:ext cx="0" cy="0"/>
          <a:chOff x="0" y="0"/>
          <a:chExt cx="0" cy="0"/>
        </a:xfrm>
      </p:grpSpPr>
      <p:sp>
        <p:nvSpPr>
          <p:cNvPr id="575" name="Google Shape;575;p64"/>
          <p:cNvSpPr/>
          <p:nvPr/>
        </p:nvSpPr>
        <p:spPr>
          <a:xfrm>
            <a:off x="8740344" y="1780348"/>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76" name="Google Shape;576;p64"/>
          <p:cNvGrpSpPr/>
          <p:nvPr/>
        </p:nvGrpSpPr>
        <p:grpSpPr>
          <a:xfrm>
            <a:off x="-1700" y="329"/>
            <a:ext cx="9147400" cy="5142843"/>
            <a:chOff x="238125" y="854700"/>
            <a:chExt cx="7142500" cy="4015650"/>
          </a:xfrm>
        </p:grpSpPr>
        <p:sp>
          <p:nvSpPr>
            <p:cNvPr id="577" name="Google Shape;577;p6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6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6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6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p6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2" name="Google Shape;582;p6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6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6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6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6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6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6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6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6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6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6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3" name="Google Shape;593;p64"/>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4" name="Google Shape;594;p6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6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6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64"/>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64"/>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99" name="Google Shape;599;p64"/>
          <p:cNvSpPr txBox="1"/>
          <p:nvPr>
            <p:ph type="title"/>
          </p:nvPr>
        </p:nvSpPr>
        <p:spPr>
          <a:xfrm>
            <a:off x="720000" y="540000"/>
            <a:ext cx="7704000" cy="36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00" name="Google Shape;600;p64"/>
          <p:cNvSpPr txBox="1"/>
          <p:nvPr>
            <p:ph idx="1" type="body"/>
          </p:nvPr>
        </p:nvSpPr>
        <p:spPr>
          <a:xfrm>
            <a:off x="720000" y="1246924"/>
            <a:ext cx="7704000" cy="3440100"/>
          </a:xfrm>
          <a:prstGeom prst="rect">
            <a:avLst/>
          </a:prstGeom>
          <a:noFill/>
          <a:ln>
            <a:noFill/>
          </a:ln>
        </p:spPr>
        <p:txBody>
          <a:bodyPr anchorCtr="0" anchor="t" bIns="91425" lIns="91425" spcFirstLastPara="1" rIns="91425" wrap="square" tIns="91425">
            <a:noAutofit/>
          </a:bodyPr>
          <a:lstStyle>
            <a:lvl1pPr indent="-304800" lvl="0" marL="457200" algn="l">
              <a:lnSpc>
                <a:spcPct val="85000"/>
              </a:lnSpc>
              <a:spcBef>
                <a:spcPts val="0"/>
              </a:spcBef>
              <a:spcAft>
                <a:spcPts val="0"/>
              </a:spcAft>
              <a:buClr>
                <a:schemeClr val="dk1"/>
              </a:buClr>
              <a:buSzPts val="1200"/>
              <a:buChar char="●"/>
              <a:defRPr sz="1200"/>
            </a:lvl1pPr>
            <a:lvl2pPr indent="-304800" lvl="1" marL="914400" algn="l">
              <a:lnSpc>
                <a:spcPct val="115000"/>
              </a:lnSpc>
              <a:spcBef>
                <a:spcPts val="5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01" name="Shape 601"/>
        <p:cNvGrpSpPr/>
        <p:nvPr/>
      </p:nvGrpSpPr>
      <p:grpSpPr>
        <a:xfrm>
          <a:off x="0" y="0"/>
          <a:ext cx="0" cy="0"/>
          <a:chOff x="0" y="0"/>
          <a:chExt cx="0" cy="0"/>
        </a:xfrm>
      </p:grpSpPr>
      <p:grpSp>
        <p:nvGrpSpPr>
          <p:cNvPr id="602" name="Google Shape;602;p65"/>
          <p:cNvGrpSpPr/>
          <p:nvPr/>
        </p:nvGrpSpPr>
        <p:grpSpPr>
          <a:xfrm>
            <a:off x="-1700" y="329"/>
            <a:ext cx="9147400" cy="5142843"/>
            <a:chOff x="238125" y="854700"/>
            <a:chExt cx="7142500" cy="4015650"/>
          </a:xfrm>
        </p:grpSpPr>
        <p:sp>
          <p:nvSpPr>
            <p:cNvPr id="603" name="Google Shape;603;p6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6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5" name="Google Shape;605;p6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6" name="Google Shape;606;p6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6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8" name="Google Shape;608;p6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6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6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6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6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3" name="Google Shape;613;p6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p6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p6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6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6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p6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65"/>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6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6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6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65"/>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65"/>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25" name="Google Shape;625;p65"/>
          <p:cNvSpPr txBox="1"/>
          <p:nvPr>
            <p:ph idx="1" type="subTitle"/>
          </p:nvPr>
        </p:nvSpPr>
        <p:spPr>
          <a:xfrm>
            <a:off x="3983700" y="1758177"/>
            <a:ext cx="4440300" cy="97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6" name="Google Shape;626;p65"/>
          <p:cNvSpPr txBox="1"/>
          <p:nvPr>
            <p:ph type="ctrTitle"/>
          </p:nvPr>
        </p:nvSpPr>
        <p:spPr>
          <a:xfrm>
            <a:off x="5875800" y="2837502"/>
            <a:ext cx="2548200" cy="461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5200"/>
              <a:buNone/>
              <a:defRPr sz="1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627" name="Google Shape;627;p65"/>
          <p:cNvGrpSpPr/>
          <p:nvPr/>
        </p:nvGrpSpPr>
        <p:grpSpPr>
          <a:xfrm>
            <a:off x="7673760" y="-287513"/>
            <a:ext cx="788762" cy="861588"/>
            <a:chOff x="7673759" y="-287513"/>
            <a:chExt cx="788762" cy="861588"/>
          </a:xfrm>
        </p:grpSpPr>
        <p:grpSp>
          <p:nvGrpSpPr>
            <p:cNvPr id="628" name="Google Shape;628;p65"/>
            <p:cNvGrpSpPr/>
            <p:nvPr/>
          </p:nvGrpSpPr>
          <p:grpSpPr>
            <a:xfrm rot="350572">
              <a:off x="7712287" y="-253348"/>
              <a:ext cx="711705" cy="793257"/>
              <a:chOff x="6554696" y="509501"/>
              <a:chExt cx="711709" cy="793261"/>
            </a:xfrm>
          </p:grpSpPr>
          <p:sp>
            <p:nvSpPr>
              <p:cNvPr id="629" name="Google Shape;629;p65"/>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65"/>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31" name="Google Shape;631;p65"/>
            <p:cNvSpPr/>
            <p:nvPr/>
          </p:nvSpPr>
          <p:spPr>
            <a:xfrm rot="442426">
              <a:off x="8229710" y="-161880"/>
              <a:ext cx="102851" cy="551273"/>
            </a:xfrm>
            <a:prstGeom prst="roundRect">
              <a:avLst>
                <a:gd fmla="val 50000" name="adj"/>
              </a:avLst>
            </a:prstGeom>
            <a:solidFill>
              <a:schemeClr val="lt2">
                <a:alpha val="4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5" name="Shape 35"/>
        <p:cNvGrpSpPr/>
        <p:nvPr/>
      </p:nvGrpSpPr>
      <p:grpSpPr>
        <a:xfrm>
          <a:off x="0" y="0"/>
          <a:ext cx="0" cy="0"/>
          <a:chOff x="0" y="0"/>
          <a:chExt cx="0" cy="0"/>
        </a:xfrm>
      </p:grpSpPr>
      <p:sp>
        <p:nvSpPr>
          <p:cNvPr id="36" name="Google Shape;36;p6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7"/>
          <p:cNvSpPr txBox="1"/>
          <p:nvPr>
            <p:ph type="title"/>
          </p:nvPr>
        </p:nvSpPr>
        <p:spPr>
          <a:xfrm>
            <a:off x="213862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67"/>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67"/>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7"/>
          <p:cNvSpPr txBox="1"/>
          <p:nvPr>
            <p:ph idx="3" type="title"/>
          </p:nvPr>
        </p:nvSpPr>
        <p:spPr>
          <a:xfrm>
            <a:off x="557197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67"/>
          <p:cNvSpPr txBox="1"/>
          <p:nvPr>
            <p:ph idx="4" type="title"/>
          </p:nvPr>
        </p:nvSpPr>
        <p:spPr>
          <a:xfrm>
            <a:off x="473557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67"/>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7"/>
          <p:cNvSpPr txBox="1"/>
          <p:nvPr>
            <p:ph idx="6" type="title"/>
          </p:nvPr>
        </p:nvSpPr>
        <p:spPr>
          <a:xfrm>
            <a:off x="213862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67"/>
          <p:cNvSpPr txBox="1"/>
          <p:nvPr>
            <p:ph idx="7" type="title"/>
          </p:nvPr>
        </p:nvSpPr>
        <p:spPr>
          <a:xfrm>
            <a:off x="123562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5" name="Google Shape;45;p67"/>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7"/>
          <p:cNvSpPr txBox="1"/>
          <p:nvPr>
            <p:ph idx="9" type="title"/>
          </p:nvPr>
        </p:nvSpPr>
        <p:spPr>
          <a:xfrm>
            <a:off x="557197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67"/>
          <p:cNvSpPr txBox="1"/>
          <p:nvPr>
            <p:ph idx="13" type="title"/>
          </p:nvPr>
        </p:nvSpPr>
        <p:spPr>
          <a:xfrm>
            <a:off x="473557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 name="Google Shape;48;p67"/>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7"/>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0" name="Google Shape;50;p67"/>
          <p:cNvGrpSpPr/>
          <p:nvPr/>
        </p:nvGrpSpPr>
        <p:grpSpPr>
          <a:xfrm>
            <a:off x="8424000" y="209250"/>
            <a:ext cx="433550" cy="78899"/>
            <a:chOff x="8424000" y="285450"/>
            <a:chExt cx="433550" cy="78899"/>
          </a:xfrm>
        </p:grpSpPr>
        <p:cxnSp>
          <p:nvCxnSpPr>
            <p:cNvPr id="51" name="Google Shape;51;p6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2" name="Google Shape;52;p6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67"/>
            <p:cNvGrpSpPr/>
            <p:nvPr/>
          </p:nvGrpSpPr>
          <p:grpSpPr>
            <a:xfrm>
              <a:off x="8785929" y="285450"/>
              <a:ext cx="71621" cy="78899"/>
              <a:chOff x="3621700" y="273825"/>
              <a:chExt cx="100875" cy="111125"/>
            </a:xfrm>
          </p:grpSpPr>
          <p:cxnSp>
            <p:nvCxnSpPr>
              <p:cNvPr id="54" name="Google Shape;54;p6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5" name="Google Shape;55;p6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2" name="Shape 632"/>
        <p:cNvGrpSpPr/>
        <p:nvPr/>
      </p:nvGrpSpPr>
      <p:grpSpPr>
        <a:xfrm>
          <a:off x="0" y="0"/>
          <a:ext cx="0" cy="0"/>
          <a:chOff x="0" y="0"/>
          <a:chExt cx="0" cy="0"/>
        </a:xfrm>
      </p:grpSpPr>
      <p:sp>
        <p:nvSpPr>
          <p:cNvPr id="633" name="Google Shape;633;p95"/>
          <p:cNvSpPr/>
          <p:nvPr/>
        </p:nvSpPr>
        <p:spPr>
          <a:xfrm>
            <a:off x="716576" y="1"/>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95"/>
          <p:cNvSpPr/>
          <p:nvPr/>
        </p:nvSpPr>
        <p:spPr>
          <a:xfrm>
            <a:off x="1754550" y="1135650"/>
            <a:ext cx="5634900" cy="2872200"/>
          </a:xfrm>
          <a:prstGeom prst="plaque">
            <a:avLst>
              <a:gd fmla="val 11691"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635" name="Google Shape;635;p95"/>
          <p:cNvCxnSpPr/>
          <p:nvPr/>
        </p:nvCxnSpPr>
        <p:spPr>
          <a:xfrm>
            <a:off x="2572800" y="3116850"/>
            <a:ext cx="3998400" cy="0"/>
          </a:xfrm>
          <a:prstGeom prst="straightConnector1">
            <a:avLst/>
          </a:prstGeom>
          <a:noFill/>
          <a:ln cap="flat" cmpd="sng" w="19050">
            <a:solidFill>
              <a:schemeClr val="dk2"/>
            </a:solidFill>
            <a:prstDash val="solid"/>
            <a:round/>
            <a:headEnd len="sm" w="sm" type="none"/>
            <a:tailEnd len="sm" w="sm" type="none"/>
          </a:ln>
        </p:spPr>
      </p:cxnSp>
      <p:cxnSp>
        <p:nvCxnSpPr>
          <p:cNvPr id="636" name="Google Shape;636;p95"/>
          <p:cNvCxnSpPr/>
          <p:nvPr/>
        </p:nvCxnSpPr>
        <p:spPr>
          <a:xfrm>
            <a:off x="2572800" y="2222750"/>
            <a:ext cx="3998400" cy="0"/>
          </a:xfrm>
          <a:prstGeom prst="straightConnector1">
            <a:avLst/>
          </a:prstGeom>
          <a:noFill/>
          <a:ln cap="flat" cmpd="sng" w="19050">
            <a:solidFill>
              <a:schemeClr val="dk2"/>
            </a:solidFill>
            <a:prstDash val="solid"/>
            <a:round/>
            <a:headEnd len="sm" w="sm" type="none"/>
            <a:tailEnd len="sm" w="sm" type="none"/>
          </a:ln>
        </p:spPr>
      </p:cxnSp>
      <p:grpSp>
        <p:nvGrpSpPr>
          <p:cNvPr id="637" name="Google Shape;637;p95"/>
          <p:cNvGrpSpPr/>
          <p:nvPr/>
        </p:nvGrpSpPr>
        <p:grpSpPr>
          <a:xfrm rot="697126">
            <a:off x="8280188" y="-46678"/>
            <a:ext cx="1305393" cy="1346461"/>
            <a:chOff x="1492000" y="427450"/>
            <a:chExt cx="1188000" cy="1225375"/>
          </a:xfrm>
        </p:grpSpPr>
        <p:sp>
          <p:nvSpPr>
            <p:cNvPr id="638" name="Google Shape;638;p95"/>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95"/>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95"/>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95"/>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95"/>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95"/>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95"/>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95"/>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95"/>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95"/>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95"/>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9" name="Google Shape;649;p95"/>
          <p:cNvSpPr txBox="1"/>
          <p:nvPr>
            <p:ph type="ctrTitle"/>
          </p:nvPr>
        </p:nvSpPr>
        <p:spPr>
          <a:xfrm>
            <a:off x="2351850" y="1498850"/>
            <a:ext cx="4440300" cy="1447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5200"/>
              <a:buFont typeface="Itim"/>
              <a:buNone/>
              <a:defRPr b="1" sz="6000">
                <a:latin typeface="Itim"/>
                <a:ea typeface="Itim"/>
                <a:cs typeface="Itim"/>
                <a:sym typeface="Iti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0" name="Google Shape;650;p95"/>
          <p:cNvSpPr txBox="1"/>
          <p:nvPr>
            <p:ph idx="1" type="subTitle"/>
          </p:nvPr>
        </p:nvSpPr>
        <p:spPr>
          <a:xfrm>
            <a:off x="2351850" y="3287050"/>
            <a:ext cx="4440300" cy="3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1" name="Google Shape;651;p95"/>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52" name="Google Shape;652;p95"/>
          <p:cNvGrpSpPr/>
          <p:nvPr/>
        </p:nvGrpSpPr>
        <p:grpSpPr>
          <a:xfrm flipH="1" rot="-1976796">
            <a:off x="5917481" y="3990134"/>
            <a:ext cx="3474354" cy="888893"/>
            <a:chOff x="3809875" y="1963175"/>
            <a:chExt cx="1923600" cy="492150"/>
          </a:xfrm>
        </p:grpSpPr>
        <p:sp>
          <p:nvSpPr>
            <p:cNvPr id="653" name="Google Shape;653;p95"/>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95"/>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95"/>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95"/>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95"/>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95"/>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95"/>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95"/>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95"/>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95"/>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95"/>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64" name="Google Shape;664;p95"/>
          <p:cNvGrpSpPr/>
          <p:nvPr/>
        </p:nvGrpSpPr>
        <p:grpSpPr>
          <a:xfrm rot="-375097">
            <a:off x="1228557" y="-253382"/>
            <a:ext cx="711742" cy="793298"/>
            <a:chOff x="6554696" y="509501"/>
            <a:chExt cx="711709" cy="793261"/>
          </a:xfrm>
        </p:grpSpPr>
        <p:sp>
          <p:nvSpPr>
            <p:cNvPr id="665" name="Google Shape;665;p95"/>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 name="Google Shape;666;p95"/>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67" name="Google Shape;667;p95"/>
          <p:cNvGrpSpPr/>
          <p:nvPr/>
        </p:nvGrpSpPr>
        <p:grpSpPr>
          <a:xfrm rot="807122">
            <a:off x="809300" y="4708653"/>
            <a:ext cx="2497551" cy="2401906"/>
            <a:chOff x="1857000" y="3245400"/>
            <a:chExt cx="1233825" cy="1186575"/>
          </a:xfrm>
        </p:grpSpPr>
        <p:sp>
          <p:nvSpPr>
            <p:cNvPr id="668" name="Google Shape;668;p95"/>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 name="Google Shape;669;p95"/>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0" name="Google Shape;670;p95"/>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95"/>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9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9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74" name="Google Shape;674;p95"/>
          <p:cNvSpPr/>
          <p:nvPr/>
        </p:nvSpPr>
        <p:spPr>
          <a:xfrm rot="-381518">
            <a:off x="1317431" y="-146231"/>
            <a:ext cx="102933" cy="551241"/>
          </a:xfrm>
          <a:prstGeom prst="roundRect">
            <a:avLst>
              <a:gd fmla="val 50000" name="adj"/>
            </a:avLst>
          </a:prstGeom>
          <a:solidFill>
            <a:schemeClr val="lt2">
              <a:alpha val="4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5" name="Shape 675"/>
        <p:cNvGrpSpPr/>
        <p:nvPr/>
      </p:nvGrpSpPr>
      <p:grpSpPr>
        <a:xfrm>
          <a:off x="0" y="0"/>
          <a:ext cx="0" cy="0"/>
          <a:chOff x="0" y="0"/>
          <a:chExt cx="0" cy="0"/>
        </a:xfrm>
      </p:grpSpPr>
      <p:grpSp>
        <p:nvGrpSpPr>
          <p:cNvPr id="676" name="Google Shape;676;p96"/>
          <p:cNvGrpSpPr/>
          <p:nvPr/>
        </p:nvGrpSpPr>
        <p:grpSpPr>
          <a:xfrm>
            <a:off x="-174525" y="-22399"/>
            <a:ext cx="9487164" cy="5193049"/>
            <a:chOff x="-174525" y="-22399"/>
            <a:chExt cx="9487164" cy="5193049"/>
          </a:xfrm>
        </p:grpSpPr>
        <p:sp>
          <p:nvSpPr>
            <p:cNvPr id="677" name="Google Shape;677;p9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678" name="Google Shape;678;p96"/>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679" name="Google Shape;679;p96"/>
            <p:cNvGrpSpPr/>
            <p:nvPr/>
          </p:nvGrpSpPr>
          <p:grpSpPr>
            <a:xfrm>
              <a:off x="263005" y="845117"/>
              <a:ext cx="3790149" cy="3960313"/>
              <a:chOff x="263005" y="845117"/>
              <a:chExt cx="3790149" cy="3960313"/>
            </a:xfrm>
          </p:grpSpPr>
          <p:sp>
            <p:nvSpPr>
              <p:cNvPr id="680" name="Google Shape;680;p9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9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9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9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9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9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9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9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9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9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9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9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9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9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9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95" name="Google Shape;695;p96"/>
            <p:cNvGrpSpPr/>
            <p:nvPr/>
          </p:nvGrpSpPr>
          <p:grpSpPr>
            <a:xfrm>
              <a:off x="5055305" y="845117"/>
              <a:ext cx="3790149" cy="3960313"/>
              <a:chOff x="263005" y="845117"/>
              <a:chExt cx="3790149" cy="3960313"/>
            </a:xfrm>
          </p:grpSpPr>
          <p:sp>
            <p:nvSpPr>
              <p:cNvPr id="696" name="Google Shape;696;p9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9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9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9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9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9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9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9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9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9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9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9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9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9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9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711" name="Google Shape;711;p96"/>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712" name="Google Shape;712;p96"/>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13" name="Google Shape;713;p96"/>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14" name="Google Shape;714;p96"/>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15" name="Google Shape;715;p96"/>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16" name="Google Shape;716;p96"/>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717" name="Google Shape;717;p96"/>
          <p:cNvSpPr txBox="1"/>
          <p:nvPr>
            <p:ph type="title"/>
          </p:nvPr>
        </p:nvSpPr>
        <p:spPr>
          <a:xfrm>
            <a:off x="720000" y="540000"/>
            <a:ext cx="3378600" cy="1017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8" name="Google Shape;718;p96"/>
          <p:cNvSpPr txBox="1"/>
          <p:nvPr>
            <p:ph idx="1" type="body"/>
          </p:nvPr>
        </p:nvSpPr>
        <p:spPr>
          <a:xfrm>
            <a:off x="470700" y="3119125"/>
            <a:ext cx="3378600" cy="1285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9" name="Google Shape;719;p96"/>
          <p:cNvSpPr txBox="1"/>
          <p:nvPr>
            <p:ph idx="2" type="body"/>
          </p:nvPr>
        </p:nvSpPr>
        <p:spPr>
          <a:xfrm>
            <a:off x="5368500" y="3105175"/>
            <a:ext cx="3177000" cy="1285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0" name="Google Shape;720;p96"/>
          <p:cNvSpPr txBox="1"/>
          <p:nvPr>
            <p:ph idx="3" type="subTitle"/>
          </p:nvPr>
        </p:nvSpPr>
        <p:spPr>
          <a:xfrm>
            <a:off x="906900" y="2586400"/>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21" name="Google Shape;721;p96"/>
          <p:cNvSpPr txBox="1"/>
          <p:nvPr>
            <p:ph idx="4" type="subTitle"/>
          </p:nvPr>
        </p:nvSpPr>
        <p:spPr>
          <a:xfrm>
            <a:off x="5703900" y="2572450"/>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22" name="Shape 722"/>
        <p:cNvGrpSpPr/>
        <p:nvPr/>
      </p:nvGrpSpPr>
      <p:grpSpPr>
        <a:xfrm>
          <a:off x="0" y="0"/>
          <a:ext cx="0" cy="0"/>
          <a:chOff x="0" y="0"/>
          <a:chExt cx="0" cy="0"/>
        </a:xfrm>
      </p:grpSpPr>
      <p:grpSp>
        <p:nvGrpSpPr>
          <p:cNvPr id="723" name="Google Shape;723;p97"/>
          <p:cNvGrpSpPr/>
          <p:nvPr/>
        </p:nvGrpSpPr>
        <p:grpSpPr>
          <a:xfrm>
            <a:off x="-1700" y="329"/>
            <a:ext cx="9147400" cy="5142843"/>
            <a:chOff x="238125" y="854700"/>
            <a:chExt cx="7142500" cy="4015650"/>
          </a:xfrm>
        </p:grpSpPr>
        <p:sp>
          <p:nvSpPr>
            <p:cNvPr id="724" name="Google Shape;724;p9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9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6" name="Google Shape;726;p9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7" name="Google Shape;727;p9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8" name="Google Shape;728;p9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9" name="Google Shape;729;p9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0" name="Google Shape;730;p9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9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9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9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9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9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9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9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8" name="Google Shape;738;p9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9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97"/>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9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9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9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97"/>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97"/>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6" name="Google Shape;746;p97"/>
          <p:cNvSpPr txBox="1"/>
          <p:nvPr>
            <p:ph idx="1" type="subTitle"/>
          </p:nvPr>
        </p:nvSpPr>
        <p:spPr>
          <a:xfrm>
            <a:off x="3117150" y="3648238"/>
            <a:ext cx="2909700" cy="90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7" name="Google Shape;747;p97"/>
          <p:cNvSpPr txBox="1"/>
          <p:nvPr>
            <p:ph type="title"/>
          </p:nvPr>
        </p:nvSpPr>
        <p:spPr>
          <a:xfrm>
            <a:off x="1918650" y="1613838"/>
            <a:ext cx="5306700" cy="148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48" name="Google Shape;748;p97"/>
          <p:cNvSpPr txBox="1"/>
          <p:nvPr>
            <p:ph idx="2" type="title"/>
          </p:nvPr>
        </p:nvSpPr>
        <p:spPr>
          <a:xfrm>
            <a:off x="3843750" y="591063"/>
            <a:ext cx="1456500" cy="675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749" name="Google Shape;749;p97"/>
          <p:cNvGrpSpPr/>
          <p:nvPr/>
        </p:nvGrpSpPr>
        <p:grpSpPr>
          <a:xfrm flipH="1" rot="-697126">
            <a:off x="569288" y="-351302"/>
            <a:ext cx="1305393" cy="1346461"/>
            <a:chOff x="1492000" y="427450"/>
            <a:chExt cx="1188000" cy="1225375"/>
          </a:xfrm>
        </p:grpSpPr>
        <p:sp>
          <p:nvSpPr>
            <p:cNvPr id="750" name="Google Shape;750;p97"/>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97"/>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97"/>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97"/>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97"/>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97"/>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97"/>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97"/>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97"/>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97"/>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97"/>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spTree>
      <p:nvGrpSpPr>
        <p:cNvPr id="761" name="Shape 761"/>
        <p:cNvGrpSpPr/>
        <p:nvPr/>
      </p:nvGrpSpPr>
      <p:grpSpPr>
        <a:xfrm>
          <a:off x="0" y="0"/>
          <a:ext cx="0" cy="0"/>
          <a:chOff x="0" y="0"/>
          <a:chExt cx="0" cy="0"/>
        </a:xfrm>
      </p:grpSpPr>
      <p:grpSp>
        <p:nvGrpSpPr>
          <p:cNvPr id="762" name="Google Shape;762;p98"/>
          <p:cNvGrpSpPr/>
          <p:nvPr/>
        </p:nvGrpSpPr>
        <p:grpSpPr>
          <a:xfrm>
            <a:off x="-1700" y="329"/>
            <a:ext cx="9147400" cy="5142843"/>
            <a:chOff x="238125" y="854700"/>
            <a:chExt cx="7142500" cy="4015650"/>
          </a:xfrm>
        </p:grpSpPr>
        <p:sp>
          <p:nvSpPr>
            <p:cNvPr id="763" name="Google Shape;763;p9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9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9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9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9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9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9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0" name="Google Shape;770;p9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9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9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9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9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9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98"/>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p9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9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9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98"/>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98"/>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82" name="Google Shape;782;p98"/>
          <p:cNvSpPr txBox="1"/>
          <p:nvPr>
            <p:ph idx="1" type="subTitle"/>
          </p:nvPr>
        </p:nvSpPr>
        <p:spPr>
          <a:xfrm>
            <a:off x="890100" y="1760244"/>
            <a:ext cx="7533900" cy="27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783" name="Google Shape;783;p98"/>
          <p:cNvSpPr txBox="1"/>
          <p:nvPr>
            <p:ph type="title"/>
          </p:nvPr>
        </p:nvSpPr>
        <p:spPr>
          <a:xfrm>
            <a:off x="4572000" y="540000"/>
            <a:ext cx="3852000" cy="10371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4" name="Shape 78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85" name="Shape 785"/>
        <p:cNvGrpSpPr/>
        <p:nvPr/>
      </p:nvGrpSpPr>
      <p:grpSpPr>
        <a:xfrm>
          <a:off x="0" y="0"/>
          <a:ext cx="0" cy="0"/>
          <a:chOff x="0" y="0"/>
          <a:chExt cx="0" cy="0"/>
        </a:xfrm>
      </p:grpSpPr>
      <p:grpSp>
        <p:nvGrpSpPr>
          <p:cNvPr id="786" name="Google Shape;786;p100"/>
          <p:cNvGrpSpPr/>
          <p:nvPr/>
        </p:nvGrpSpPr>
        <p:grpSpPr>
          <a:xfrm>
            <a:off x="-1700" y="329"/>
            <a:ext cx="9147400" cy="5142843"/>
            <a:chOff x="238125" y="854700"/>
            <a:chExt cx="7142500" cy="4015650"/>
          </a:xfrm>
        </p:grpSpPr>
        <p:sp>
          <p:nvSpPr>
            <p:cNvPr id="787" name="Google Shape;787;p10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10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10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0" name="Google Shape;790;p10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10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2" name="Google Shape;792;p10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3" name="Google Shape;793;p10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10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5" name="Google Shape;795;p10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p10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10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10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10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0" name="Google Shape;800;p10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10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2" name="Google Shape;802;p10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p100"/>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10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10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6" name="Google Shape;806;p10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100"/>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100"/>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09" name="Google Shape;809;p100"/>
          <p:cNvSpPr txBox="1"/>
          <p:nvPr>
            <p:ph type="title"/>
          </p:nvPr>
        </p:nvSpPr>
        <p:spPr>
          <a:xfrm>
            <a:off x="720000" y="540000"/>
            <a:ext cx="4824600" cy="99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56" name="Shape 56"/>
        <p:cNvGrpSpPr/>
        <p:nvPr/>
      </p:nvGrpSpPr>
      <p:grpSpPr>
        <a:xfrm>
          <a:off x="0" y="0"/>
          <a:ext cx="0" cy="0"/>
          <a:chOff x="0" y="0"/>
          <a:chExt cx="0" cy="0"/>
        </a:xfrm>
      </p:grpSpPr>
      <p:sp>
        <p:nvSpPr>
          <p:cNvPr id="57" name="Google Shape;57;p70"/>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0"/>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70"/>
          <p:cNvSpPr txBox="1"/>
          <p:nvPr>
            <p:ph type="title"/>
          </p:nvPr>
        </p:nvSpPr>
        <p:spPr>
          <a:xfrm>
            <a:off x="4512025" y="1294325"/>
            <a:ext cx="3792000" cy="152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0" name="Google Shape;60;p70"/>
          <p:cNvGrpSpPr/>
          <p:nvPr/>
        </p:nvGrpSpPr>
        <p:grpSpPr>
          <a:xfrm>
            <a:off x="8424000" y="209250"/>
            <a:ext cx="433550" cy="78899"/>
            <a:chOff x="8424000" y="285450"/>
            <a:chExt cx="433550" cy="78899"/>
          </a:xfrm>
        </p:grpSpPr>
        <p:cxnSp>
          <p:nvCxnSpPr>
            <p:cNvPr id="61" name="Google Shape;61;p7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2" name="Google Shape;62;p7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70"/>
            <p:cNvGrpSpPr/>
            <p:nvPr/>
          </p:nvGrpSpPr>
          <p:grpSpPr>
            <a:xfrm>
              <a:off x="8785929" y="285450"/>
              <a:ext cx="71621" cy="78899"/>
              <a:chOff x="3621700" y="273825"/>
              <a:chExt cx="100875" cy="111125"/>
            </a:xfrm>
          </p:grpSpPr>
          <p:cxnSp>
            <p:nvCxnSpPr>
              <p:cNvPr id="64" name="Google Shape;64;p7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5" name="Google Shape;65;p7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1"/>
          <p:cNvSpPr txBox="1"/>
          <p:nvPr>
            <p:ph type="title"/>
          </p:nvPr>
        </p:nvSpPr>
        <p:spPr>
          <a:xfrm>
            <a:off x="720000" y="540000"/>
            <a:ext cx="72039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9" name="Google Shape;69;p71"/>
          <p:cNvGrpSpPr/>
          <p:nvPr/>
        </p:nvGrpSpPr>
        <p:grpSpPr>
          <a:xfrm>
            <a:off x="8424000" y="209250"/>
            <a:ext cx="433550" cy="78899"/>
            <a:chOff x="8424000" y="285450"/>
            <a:chExt cx="433550" cy="78899"/>
          </a:xfrm>
        </p:grpSpPr>
        <p:cxnSp>
          <p:nvCxnSpPr>
            <p:cNvPr id="70" name="Google Shape;70;p7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71" name="Google Shape;71;p7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71"/>
            <p:cNvGrpSpPr/>
            <p:nvPr/>
          </p:nvGrpSpPr>
          <p:grpSpPr>
            <a:xfrm>
              <a:off x="8785929" y="285450"/>
              <a:ext cx="71621" cy="78899"/>
              <a:chOff x="3621700" y="273825"/>
              <a:chExt cx="100875" cy="111125"/>
            </a:xfrm>
          </p:grpSpPr>
          <p:cxnSp>
            <p:nvCxnSpPr>
              <p:cNvPr id="73" name="Google Shape;73;p7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74" name="Google Shape;74;p7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75" name="Shape 75"/>
        <p:cNvGrpSpPr/>
        <p:nvPr/>
      </p:nvGrpSpPr>
      <p:grpSpPr>
        <a:xfrm>
          <a:off x="0" y="0"/>
          <a:ext cx="0" cy="0"/>
          <a:chOff x="0" y="0"/>
          <a:chExt cx="0" cy="0"/>
        </a:xfrm>
      </p:grpSpPr>
      <p:sp>
        <p:nvSpPr>
          <p:cNvPr id="76" name="Google Shape;76;p73"/>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77" name="Google Shape;77;p73"/>
          <p:cNvGrpSpPr/>
          <p:nvPr/>
        </p:nvGrpSpPr>
        <p:grpSpPr>
          <a:xfrm>
            <a:off x="286625" y="3999999"/>
            <a:ext cx="145867" cy="958251"/>
            <a:chOff x="286625" y="3923799"/>
            <a:chExt cx="145867" cy="958251"/>
          </a:xfrm>
        </p:grpSpPr>
        <p:sp>
          <p:nvSpPr>
            <p:cNvPr id="78" name="Google Shape;7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73"/>
            <p:cNvGrpSpPr/>
            <p:nvPr/>
          </p:nvGrpSpPr>
          <p:grpSpPr>
            <a:xfrm>
              <a:off x="298112" y="4342643"/>
              <a:ext cx="110182" cy="126862"/>
              <a:chOff x="281100" y="2027800"/>
              <a:chExt cx="140700" cy="162000"/>
            </a:xfrm>
          </p:grpSpPr>
          <p:sp>
            <p:nvSpPr>
              <p:cNvPr id="80" name="Google Shape;8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73"/>
              <p:cNvGrpSpPr/>
              <p:nvPr/>
            </p:nvGrpSpPr>
            <p:grpSpPr>
              <a:xfrm>
                <a:off x="308875" y="2088450"/>
                <a:ext cx="85200" cy="40700"/>
                <a:chOff x="308875" y="2087000"/>
                <a:chExt cx="85200" cy="40700"/>
              </a:xfrm>
            </p:grpSpPr>
            <p:cxnSp>
              <p:nvCxnSpPr>
                <p:cNvPr id="82" name="Google Shape;82;p7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83" name="Google Shape;83;p7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84" name="Google Shape;84;p73"/>
            <p:cNvGrpSpPr/>
            <p:nvPr/>
          </p:nvGrpSpPr>
          <p:grpSpPr>
            <a:xfrm>
              <a:off x="286625" y="3923799"/>
              <a:ext cx="133200" cy="133200"/>
              <a:chOff x="286625" y="3648899"/>
              <a:chExt cx="133200" cy="133200"/>
            </a:xfrm>
          </p:grpSpPr>
          <p:sp>
            <p:nvSpPr>
              <p:cNvPr id="85" name="Google Shape;8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7" name="Google Shape;87;p73">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88" name="Google Shape;88;p7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73"/>
          <p:cNvGrpSpPr/>
          <p:nvPr/>
        </p:nvGrpSpPr>
        <p:grpSpPr>
          <a:xfrm>
            <a:off x="8424000" y="209250"/>
            <a:ext cx="433550" cy="78899"/>
            <a:chOff x="8424000" y="285450"/>
            <a:chExt cx="433550" cy="78899"/>
          </a:xfrm>
        </p:grpSpPr>
        <p:cxnSp>
          <p:nvCxnSpPr>
            <p:cNvPr id="90" name="Google Shape;90;p73"/>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91" name="Google Shape;91;p7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73"/>
            <p:cNvGrpSpPr/>
            <p:nvPr/>
          </p:nvGrpSpPr>
          <p:grpSpPr>
            <a:xfrm>
              <a:off x="8785929" y="285450"/>
              <a:ext cx="71621" cy="78899"/>
              <a:chOff x="3621700" y="273825"/>
              <a:chExt cx="100875" cy="111125"/>
            </a:xfrm>
          </p:grpSpPr>
          <p:cxnSp>
            <p:nvCxnSpPr>
              <p:cNvPr id="93" name="Google Shape;93;p73"/>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94" name="Google Shape;94;p73"/>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95" name="Google Shape;95;p73"/>
          <p:cNvGrpSpPr/>
          <p:nvPr/>
        </p:nvGrpSpPr>
        <p:grpSpPr>
          <a:xfrm>
            <a:off x="299286" y="189025"/>
            <a:ext cx="133205" cy="119344"/>
            <a:chOff x="222150" y="185025"/>
            <a:chExt cx="170100" cy="152400"/>
          </a:xfrm>
        </p:grpSpPr>
        <p:cxnSp>
          <p:nvCxnSpPr>
            <p:cNvPr id="96" name="Google Shape;96;p7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97" name="Google Shape;97;p7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98" name="Google Shape;98;p7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99" name="Shape 99"/>
        <p:cNvGrpSpPr/>
        <p:nvPr/>
      </p:nvGrpSpPr>
      <p:grpSpPr>
        <a:xfrm>
          <a:off x="0" y="0"/>
          <a:ext cx="0" cy="0"/>
          <a:chOff x="0" y="0"/>
          <a:chExt cx="0" cy="0"/>
        </a:xfrm>
      </p:grpSpPr>
      <p:sp>
        <p:nvSpPr>
          <p:cNvPr id="100" name="Google Shape;100;p74"/>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101" name="Google Shape;101;p74"/>
          <p:cNvGrpSpPr/>
          <p:nvPr/>
        </p:nvGrpSpPr>
        <p:grpSpPr>
          <a:xfrm>
            <a:off x="286625" y="3999999"/>
            <a:ext cx="145867" cy="958251"/>
            <a:chOff x="286625" y="3923799"/>
            <a:chExt cx="145867" cy="958251"/>
          </a:xfrm>
        </p:grpSpPr>
        <p:sp>
          <p:nvSpPr>
            <p:cNvPr id="102" name="Google Shape;102;p7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74"/>
            <p:cNvGrpSpPr/>
            <p:nvPr/>
          </p:nvGrpSpPr>
          <p:grpSpPr>
            <a:xfrm>
              <a:off x="298112" y="4342643"/>
              <a:ext cx="110182" cy="126862"/>
              <a:chOff x="281100" y="2027800"/>
              <a:chExt cx="140700" cy="162000"/>
            </a:xfrm>
          </p:grpSpPr>
          <p:sp>
            <p:nvSpPr>
              <p:cNvPr id="104" name="Google Shape;104;p7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74"/>
              <p:cNvGrpSpPr/>
              <p:nvPr/>
            </p:nvGrpSpPr>
            <p:grpSpPr>
              <a:xfrm>
                <a:off x="308875" y="2088450"/>
                <a:ext cx="85200" cy="40700"/>
                <a:chOff x="308875" y="2087000"/>
                <a:chExt cx="85200" cy="40700"/>
              </a:xfrm>
            </p:grpSpPr>
            <p:cxnSp>
              <p:nvCxnSpPr>
                <p:cNvPr id="106" name="Google Shape;106;p7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07" name="Google Shape;107;p7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08" name="Google Shape;108;p74"/>
            <p:cNvGrpSpPr/>
            <p:nvPr/>
          </p:nvGrpSpPr>
          <p:grpSpPr>
            <a:xfrm>
              <a:off x="286625" y="3923799"/>
              <a:ext cx="133200" cy="133200"/>
              <a:chOff x="286625" y="3648899"/>
              <a:chExt cx="133200" cy="133200"/>
            </a:xfrm>
          </p:grpSpPr>
          <p:sp>
            <p:nvSpPr>
              <p:cNvPr id="109" name="Google Shape;109;p7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7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1" name="Google Shape;111;p74">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grpSp>
        <p:nvGrpSpPr>
          <p:cNvPr id="112" name="Google Shape;112;p74"/>
          <p:cNvGrpSpPr/>
          <p:nvPr/>
        </p:nvGrpSpPr>
        <p:grpSpPr>
          <a:xfrm>
            <a:off x="8424000" y="209250"/>
            <a:ext cx="433550" cy="78899"/>
            <a:chOff x="8424000" y="285450"/>
            <a:chExt cx="433550" cy="78899"/>
          </a:xfrm>
        </p:grpSpPr>
        <p:cxnSp>
          <p:nvCxnSpPr>
            <p:cNvPr id="113" name="Google Shape;113;p74"/>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114" name="Google Shape;114;p7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74"/>
            <p:cNvGrpSpPr/>
            <p:nvPr/>
          </p:nvGrpSpPr>
          <p:grpSpPr>
            <a:xfrm>
              <a:off x="8785929" y="285450"/>
              <a:ext cx="71621" cy="78899"/>
              <a:chOff x="3621700" y="273825"/>
              <a:chExt cx="100875" cy="111125"/>
            </a:xfrm>
          </p:grpSpPr>
          <p:cxnSp>
            <p:nvCxnSpPr>
              <p:cNvPr id="116" name="Google Shape;116;p74"/>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117" name="Google Shape;117;p74"/>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118" name="Google Shape;118;p74"/>
          <p:cNvGrpSpPr/>
          <p:nvPr/>
        </p:nvGrpSpPr>
        <p:grpSpPr>
          <a:xfrm>
            <a:off x="299286" y="189025"/>
            <a:ext cx="133205" cy="119344"/>
            <a:chOff x="222150" y="185025"/>
            <a:chExt cx="170100" cy="152400"/>
          </a:xfrm>
        </p:grpSpPr>
        <p:cxnSp>
          <p:nvCxnSpPr>
            <p:cNvPr id="119" name="Google Shape;119;p7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20" name="Google Shape;120;p7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21" name="Google Shape;121;p7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22" name="Shape 122"/>
        <p:cNvGrpSpPr/>
        <p:nvPr/>
      </p:nvGrpSpPr>
      <p:grpSpPr>
        <a:xfrm>
          <a:off x="0" y="0"/>
          <a:ext cx="0" cy="0"/>
          <a:chOff x="0" y="0"/>
          <a:chExt cx="0" cy="0"/>
        </a:xfrm>
      </p:grpSpPr>
      <p:sp>
        <p:nvSpPr>
          <p:cNvPr id="123" name="Google Shape;123;p75"/>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124" name="Google Shape;124;p75"/>
          <p:cNvGrpSpPr/>
          <p:nvPr/>
        </p:nvGrpSpPr>
        <p:grpSpPr>
          <a:xfrm>
            <a:off x="286625" y="3999999"/>
            <a:ext cx="145867" cy="958251"/>
            <a:chOff x="286625" y="3923799"/>
            <a:chExt cx="145867" cy="958251"/>
          </a:xfrm>
        </p:grpSpPr>
        <p:sp>
          <p:nvSpPr>
            <p:cNvPr id="125" name="Google Shape;125;p7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75"/>
            <p:cNvGrpSpPr/>
            <p:nvPr/>
          </p:nvGrpSpPr>
          <p:grpSpPr>
            <a:xfrm>
              <a:off x="298112" y="4342643"/>
              <a:ext cx="110182" cy="126862"/>
              <a:chOff x="281100" y="2027800"/>
              <a:chExt cx="140700" cy="162000"/>
            </a:xfrm>
          </p:grpSpPr>
          <p:sp>
            <p:nvSpPr>
              <p:cNvPr id="127" name="Google Shape;127;p7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75"/>
              <p:cNvGrpSpPr/>
              <p:nvPr/>
            </p:nvGrpSpPr>
            <p:grpSpPr>
              <a:xfrm>
                <a:off x="308875" y="2088450"/>
                <a:ext cx="85200" cy="40700"/>
                <a:chOff x="308875" y="2087000"/>
                <a:chExt cx="85200" cy="40700"/>
              </a:xfrm>
            </p:grpSpPr>
            <p:cxnSp>
              <p:nvCxnSpPr>
                <p:cNvPr id="129" name="Google Shape;129;p7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30" name="Google Shape;130;p7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31" name="Google Shape;131;p75"/>
            <p:cNvGrpSpPr/>
            <p:nvPr/>
          </p:nvGrpSpPr>
          <p:grpSpPr>
            <a:xfrm>
              <a:off x="286625" y="3923799"/>
              <a:ext cx="133200" cy="133200"/>
              <a:chOff x="286625" y="3648899"/>
              <a:chExt cx="133200" cy="133200"/>
            </a:xfrm>
          </p:grpSpPr>
          <p:sp>
            <p:nvSpPr>
              <p:cNvPr id="132" name="Google Shape;132;p7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4" name="Google Shape;134;p75">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135" name="Google Shape;135;p7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75"/>
          <p:cNvGrpSpPr/>
          <p:nvPr/>
        </p:nvGrpSpPr>
        <p:grpSpPr>
          <a:xfrm>
            <a:off x="8424000" y="209250"/>
            <a:ext cx="433550" cy="78899"/>
            <a:chOff x="8424000" y="285450"/>
            <a:chExt cx="433550" cy="78899"/>
          </a:xfrm>
        </p:grpSpPr>
        <p:cxnSp>
          <p:nvCxnSpPr>
            <p:cNvPr id="137" name="Google Shape;137;p75"/>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138" name="Google Shape;138;p7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75"/>
            <p:cNvGrpSpPr/>
            <p:nvPr/>
          </p:nvGrpSpPr>
          <p:grpSpPr>
            <a:xfrm>
              <a:off x="8785929" y="285450"/>
              <a:ext cx="71621" cy="78899"/>
              <a:chOff x="3621700" y="273825"/>
              <a:chExt cx="100875" cy="111125"/>
            </a:xfrm>
          </p:grpSpPr>
          <p:cxnSp>
            <p:nvCxnSpPr>
              <p:cNvPr id="140" name="Google Shape;140;p75"/>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141" name="Google Shape;141;p75"/>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142" name="Google Shape;142;p75"/>
          <p:cNvGrpSpPr/>
          <p:nvPr/>
        </p:nvGrpSpPr>
        <p:grpSpPr>
          <a:xfrm>
            <a:off x="299286" y="189025"/>
            <a:ext cx="133205" cy="119344"/>
            <a:chOff x="222150" y="185025"/>
            <a:chExt cx="170100" cy="152400"/>
          </a:xfrm>
        </p:grpSpPr>
        <p:cxnSp>
          <p:nvCxnSpPr>
            <p:cNvPr id="143" name="Google Shape;143;p7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44" name="Google Shape;144;p7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45" name="Google Shape;145;p7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46" name="Google Shape;146;p75"/>
          <p:cNvGrpSpPr/>
          <p:nvPr/>
        </p:nvGrpSpPr>
        <p:grpSpPr>
          <a:xfrm>
            <a:off x="1028975" y="1070563"/>
            <a:ext cx="2136214" cy="3002387"/>
            <a:chOff x="5380450" y="1070563"/>
            <a:chExt cx="2136214" cy="3002387"/>
          </a:xfrm>
        </p:grpSpPr>
        <p:sp>
          <p:nvSpPr>
            <p:cNvPr id="147" name="Google Shape;147;p75"/>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5"/>
            <p:cNvSpPr/>
            <p:nvPr/>
          </p:nvSpPr>
          <p:spPr>
            <a:xfrm>
              <a:off x="6298575" y="1546875"/>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5"/>
            <p:cNvSpPr/>
            <p:nvPr/>
          </p:nvSpPr>
          <p:spPr>
            <a:xfrm>
              <a:off x="6298575" y="2078800"/>
              <a:ext cx="1066200" cy="999900"/>
            </a:xfrm>
            <a:prstGeom prst="roundRect">
              <a:avLst>
                <a:gd fmla="val 7939"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5"/>
            <p:cNvSpPr/>
            <p:nvPr/>
          </p:nvSpPr>
          <p:spPr>
            <a:xfrm>
              <a:off x="6298575" y="3140800"/>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5"/>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75"/>
            <p:cNvGrpSpPr/>
            <p:nvPr/>
          </p:nvGrpSpPr>
          <p:grpSpPr>
            <a:xfrm>
              <a:off x="5380450" y="1200275"/>
              <a:ext cx="1386600" cy="449700"/>
              <a:chOff x="5270675" y="1411375"/>
              <a:chExt cx="1386600" cy="449700"/>
            </a:xfrm>
          </p:grpSpPr>
          <p:sp>
            <p:nvSpPr>
              <p:cNvPr id="153" name="Google Shape;153;p75"/>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5"/>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98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5"/>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75"/>
              <p:cNvGrpSpPr/>
              <p:nvPr/>
            </p:nvGrpSpPr>
            <p:grpSpPr>
              <a:xfrm>
                <a:off x="5794626" y="1542600"/>
                <a:ext cx="706511" cy="187247"/>
                <a:chOff x="5784976" y="732725"/>
                <a:chExt cx="706511" cy="187247"/>
              </a:xfrm>
            </p:grpSpPr>
            <p:sp>
              <p:nvSpPr>
                <p:cNvPr id="157" name="Google Shape;157;p75"/>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5"/>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5"/>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0" name="Google Shape;160;p75"/>
            <p:cNvGrpSpPr/>
            <p:nvPr/>
          </p:nvGrpSpPr>
          <p:grpSpPr>
            <a:xfrm>
              <a:off x="5573850" y="3355500"/>
              <a:ext cx="381600" cy="356700"/>
              <a:chOff x="1062200" y="3366813"/>
              <a:chExt cx="381600" cy="356700"/>
            </a:xfrm>
          </p:grpSpPr>
          <p:sp>
            <p:nvSpPr>
              <p:cNvPr id="161" name="Google Shape;161;p75"/>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75"/>
              <p:cNvGrpSpPr/>
              <p:nvPr/>
            </p:nvGrpSpPr>
            <p:grpSpPr>
              <a:xfrm>
                <a:off x="1138484" y="3433275"/>
                <a:ext cx="229200" cy="229200"/>
                <a:chOff x="955447" y="3891500"/>
                <a:chExt cx="229200" cy="229200"/>
              </a:xfrm>
            </p:grpSpPr>
            <p:sp>
              <p:nvSpPr>
                <p:cNvPr id="163" name="Google Shape;163;p75"/>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5"/>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5" name="Google Shape;165;p75"/>
            <p:cNvGrpSpPr/>
            <p:nvPr/>
          </p:nvGrpSpPr>
          <p:grpSpPr>
            <a:xfrm rot="5400000">
              <a:off x="5462261" y="2839775"/>
              <a:ext cx="604800" cy="147600"/>
              <a:chOff x="7688649" y="828750"/>
              <a:chExt cx="604800" cy="147600"/>
            </a:xfrm>
          </p:grpSpPr>
          <p:sp>
            <p:nvSpPr>
              <p:cNvPr id="166" name="Google Shape;166;p75"/>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5"/>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5"/>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9" name="Google Shape;169;p75"/>
          <p:cNvGrpSpPr/>
          <p:nvPr/>
        </p:nvGrpSpPr>
        <p:grpSpPr>
          <a:xfrm>
            <a:off x="2282900" y="2966425"/>
            <a:ext cx="1710600" cy="263700"/>
            <a:chOff x="2282900" y="800475"/>
            <a:chExt cx="1710600" cy="263700"/>
          </a:xfrm>
        </p:grpSpPr>
        <p:sp>
          <p:nvSpPr>
            <p:cNvPr id="170" name="Google Shape;170;p75"/>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5"/>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5"/>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75"/>
          <p:cNvGrpSpPr/>
          <p:nvPr/>
        </p:nvGrpSpPr>
        <p:grpSpPr>
          <a:xfrm>
            <a:off x="2740505" y="1862116"/>
            <a:ext cx="795391" cy="626114"/>
            <a:chOff x="7760767" y="1176066"/>
            <a:chExt cx="795391" cy="626114"/>
          </a:xfrm>
        </p:grpSpPr>
        <p:sp>
          <p:nvSpPr>
            <p:cNvPr id="174" name="Google Shape;174;p75"/>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75"/>
            <p:cNvGrpSpPr/>
            <p:nvPr/>
          </p:nvGrpSpPr>
          <p:grpSpPr>
            <a:xfrm>
              <a:off x="7815937" y="1292090"/>
              <a:ext cx="594430" cy="276787"/>
              <a:chOff x="7603656" y="1520706"/>
              <a:chExt cx="657046" cy="305943"/>
            </a:xfrm>
          </p:grpSpPr>
          <p:sp>
            <p:nvSpPr>
              <p:cNvPr id="176" name="Google Shape;176;p75"/>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5"/>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5"/>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5"/>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22" Type="http://schemas.openxmlformats.org/officeDocument/2006/relationships/slideLayout" Target="../slideLayouts/slideLayout36.xml"/><Relationship Id="rId10" Type="http://schemas.openxmlformats.org/officeDocument/2006/relationships/slideLayout" Target="../slideLayouts/slideLayout24.xml"/><Relationship Id="rId21" Type="http://schemas.openxmlformats.org/officeDocument/2006/relationships/slideLayout" Target="../slideLayouts/slideLayout35.xml"/><Relationship Id="rId13" Type="http://schemas.openxmlformats.org/officeDocument/2006/relationships/slideLayout" Target="../slideLayouts/slideLayout27.xml"/><Relationship Id="rId24" Type="http://schemas.openxmlformats.org/officeDocument/2006/relationships/theme" Target="../theme/theme4.xml"/><Relationship Id="rId12" Type="http://schemas.openxmlformats.org/officeDocument/2006/relationships/slideLayout" Target="../slideLayouts/slideLayout26.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theme" Target="../theme/theme2.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5"/>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9pPr>
          </a:lstStyle>
          <a:p/>
        </p:txBody>
      </p:sp>
      <p:sp>
        <p:nvSpPr>
          <p:cNvPr id="7" name="Google Shape;7;p5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1pPr>
            <a:lvl2pPr indent="-317500" lvl="1" marL="914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2pPr>
            <a:lvl3pPr indent="-317500" lvl="2" marL="1371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3pPr>
            <a:lvl4pPr indent="-317500" lvl="3" marL="18288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4pPr>
            <a:lvl5pPr indent="-317500" lvl="4" marL="22860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5pPr>
            <a:lvl6pPr indent="-317500" lvl="5" marL="27432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6pPr>
            <a:lvl7pPr indent="-317500" lvl="6" marL="3200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7pPr>
            <a:lvl8pPr indent="-317500" lvl="7" marL="3657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8pPr>
            <a:lvl9pPr indent="-317500" lvl="8" marL="4114800" marR="0" rtl="0" algn="l">
              <a:lnSpc>
                <a:spcPct val="115000"/>
              </a:lnSpc>
              <a:spcBef>
                <a:spcPts val="1600"/>
              </a:spcBef>
              <a:spcAft>
                <a:spcPts val="160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57"/>
          <p:cNvSpPr/>
          <p:nvPr/>
        </p:nvSpPr>
        <p:spPr>
          <a:xfrm>
            <a:off x="0" y="61913"/>
            <a:ext cx="5763578" cy="5081588"/>
          </a:xfrm>
          <a:custGeom>
            <a:rect b="b" l="l" r="r" t="t"/>
            <a:pathLst>
              <a:path extrusionOk="0" h="10163175" w="11527155">
                <a:moveTo>
                  <a:pt x="0" y="10163174"/>
                </a:moveTo>
                <a:lnTo>
                  <a:pt x="11526946" y="10163174"/>
                </a:lnTo>
                <a:lnTo>
                  <a:pt x="11526946" y="0"/>
                </a:lnTo>
                <a:lnTo>
                  <a:pt x="0" y="0"/>
                </a:lnTo>
                <a:lnTo>
                  <a:pt x="0" y="10163174"/>
                </a:lnTo>
                <a:close/>
              </a:path>
            </a:pathLst>
          </a:custGeom>
          <a:solidFill>
            <a:srgbClr val="18181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182" name="Google Shape;182;p57"/>
          <p:cNvSpPr/>
          <p:nvPr/>
        </p:nvSpPr>
        <p:spPr>
          <a:xfrm>
            <a:off x="0" y="6"/>
            <a:ext cx="9144000" cy="5143500"/>
          </a:xfrm>
          <a:custGeom>
            <a:rect b="b" l="l" r="r" t="t"/>
            <a:pathLst>
              <a:path extrusionOk="0" h="10287000" w="18288000">
                <a:moveTo>
                  <a:pt x="18287988" y="0"/>
                </a:moveTo>
                <a:lnTo>
                  <a:pt x="16192488" y="0"/>
                </a:lnTo>
                <a:lnTo>
                  <a:pt x="11526939" y="0"/>
                </a:lnTo>
                <a:lnTo>
                  <a:pt x="0" y="0"/>
                </a:lnTo>
                <a:lnTo>
                  <a:pt x="0" y="123825"/>
                </a:lnTo>
                <a:lnTo>
                  <a:pt x="11526939" y="123825"/>
                </a:lnTo>
                <a:lnTo>
                  <a:pt x="11526939" y="10286987"/>
                </a:lnTo>
                <a:lnTo>
                  <a:pt x="18287988" y="10286987"/>
                </a:lnTo>
                <a:lnTo>
                  <a:pt x="18287988" y="0"/>
                </a:lnTo>
                <a:close/>
              </a:path>
            </a:pathLst>
          </a:custGeom>
          <a:solidFill>
            <a:srgbClr val="37C8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183" name="Google Shape;183;p57"/>
          <p:cNvSpPr txBox="1"/>
          <p:nvPr>
            <p:ph type="title"/>
          </p:nvPr>
        </p:nvSpPr>
        <p:spPr>
          <a:xfrm>
            <a:off x="204715" y="169831"/>
            <a:ext cx="7847972" cy="1231106"/>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8000" u="none" cap="none" strike="noStrike">
                <a:solidFill>
                  <a:srgbClr val="37C8EF"/>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4" name="Google Shape;184;p57"/>
          <p:cNvSpPr txBox="1"/>
          <p:nvPr>
            <p:ph idx="1" type="body"/>
          </p:nvPr>
        </p:nvSpPr>
        <p:spPr>
          <a:xfrm>
            <a:off x="262407" y="1311404"/>
            <a:ext cx="5460365" cy="71558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465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85" name="Google Shape;185;p57"/>
          <p:cNvSpPr txBox="1"/>
          <p:nvPr>
            <p:ph idx="11" type="ftr"/>
          </p:nvPr>
        </p:nvSpPr>
        <p:spPr>
          <a:xfrm>
            <a:off x="3108960" y="4783455"/>
            <a:ext cx="2926080" cy="215444"/>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6" name="Google Shape;186;p57"/>
          <p:cNvSpPr txBox="1"/>
          <p:nvPr>
            <p:ph idx="10" type="dt"/>
          </p:nvPr>
        </p:nvSpPr>
        <p:spPr>
          <a:xfrm>
            <a:off x="457200" y="4783455"/>
            <a:ext cx="210312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7" name="Google Shape;187;p57"/>
          <p:cNvSpPr txBox="1"/>
          <p:nvPr>
            <p:ph idx="12" type="sldNum"/>
          </p:nvPr>
        </p:nvSpPr>
        <p:spPr>
          <a:xfrm>
            <a:off x="6583681" y="4783455"/>
            <a:ext cx="2103120" cy="215444"/>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60"/>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9pPr>
          </a:lstStyle>
          <a:p/>
        </p:txBody>
      </p:sp>
      <p:sp>
        <p:nvSpPr>
          <p:cNvPr id="220" name="Google Shape;220;p6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1pPr>
            <a:lvl2pPr indent="-317500" lvl="1" marL="914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2pPr>
            <a:lvl3pPr indent="-317500" lvl="2" marL="1371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3pPr>
            <a:lvl4pPr indent="-317500" lvl="3" marL="18288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4pPr>
            <a:lvl5pPr indent="-317500" lvl="4" marL="22860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5pPr>
            <a:lvl6pPr indent="-317500" lvl="5" marL="27432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6pPr>
            <a:lvl7pPr indent="-317500" lvl="6" marL="3200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7pPr>
            <a:lvl8pPr indent="-317500" lvl="7" marL="3657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8pPr>
            <a:lvl9pPr indent="-317500" lvl="8" marL="4114800" marR="0" rtl="0" algn="l">
              <a:lnSpc>
                <a:spcPct val="115000"/>
              </a:lnSpc>
              <a:spcBef>
                <a:spcPts val="1600"/>
              </a:spcBef>
              <a:spcAft>
                <a:spcPts val="160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63"/>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000"/>
              <a:buFont typeface="Itim"/>
              <a:buNone/>
              <a:defRPr b="1" i="0" sz="3000" u="none" cap="none" strike="noStrike">
                <a:solidFill>
                  <a:schemeClr val="dk1"/>
                </a:solidFill>
                <a:latin typeface="Itim"/>
                <a:ea typeface="Itim"/>
                <a:cs typeface="Itim"/>
                <a:sym typeface="Itim"/>
              </a:defRPr>
            </a:lvl1pPr>
            <a:lvl2pPr lvl="1"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2pPr>
            <a:lvl3pPr lvl="2"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3pPr>
            <a:lvl4pPr lvl="3"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4pPr>
            <a:lvl5pPr lvl="4"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5pPr>
            <a:lvl6pPr lvl="5"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6pPr>
            <a:lvl7pPr lvl="6"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7pPr>
            <a:lvl8pPr lvl="7"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8pPr>
            <a:lvl9pPr lvl="8"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9pPr>
          </a:lstStyle>
          <a:p/>
        </p:txBody>
      </p:sp>
      <p:sp>
        <p:nvSpPr>
          <p:cNvPr id="573" name="Google Shape;573;p63"/>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15000"/>
              </a:lnSpc>
              <a:spcBef>
                <a:spcPts val="1600"/>
              </a:spcBef>
              <a:spcAft>
                <a:spcPts val="1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ichadrivantodavid@gmail.com" TargetMode="Externa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8.png"/><Relationship Id="rId8"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slide" Target="/ppt/slides/slide8.xml"/><Relationship Id="rId4" Type="http://schemas.openxmlformats.org/officeDocument/2006/relationships/slide" Target="/ppt/slides/slide8.xml"/><Relationship Id="rId9" Type="http://schemas.openxmlformats.org/officeDocument/2006/relationships/image" Target="../media/image31.png"/><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7.png"/><Relationship Id="rId8"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1.png"/><Relationship Id="rId8"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8.png"/></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5.png"/><Relationship Id="rId13" Type="http://schemas.openxmlformats.org/officeDocument/2006/relationships/image" Target="../media/image25.png"/><Relationship Id="rId12"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11.png"/><Relationship Id="rId1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6.png"/><Relationship Id="rId8"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55.jpg"/><Relationship Id="rId7"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17.png"/><Relationship Id="rId7" Type="http://schemas.openxmlformats.org/officeDocument/2006/relationships/image" Target="../media/image4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slide" Target="/ppt/slides/slide6.xml"/><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slide" Target="/ppt/slides/slide54.xml"/><Relationship Id="rId7" Type="http://schemas.openxmlformats.org/officeDocument/2006/relationships/image" Target="../media/image57.png"/><Relationship Id="rId8"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slide" Target="/ppt/slides/slide6.xml"/><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slide" Target="/ppt/slides/slide54.xml"/><Relationship Id="rId7"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slide" Target="/ppt/slides/slide8.xml"/><Relationship Id="rId4" Type="http://schemas.openxmlformats.org/officeDocument/2006/relationships/hyperlink" Target="mailto:richadrivantodavid@gmail.com" TargetMode="External"/><Relationship Id="rId5" Type="http://schemas.openxmlformats.org/officeDocument/2006/relationships/slide" Target="/ppt/slides/slide8.xml"/><Relationship Id="rId6" Type="http://schemas.openxmlformats.org/officeDocument/2006/relationships/slide" Target="/ppt/slides/slide54.xml"/><Relationship Id="rId7" Type="http://schemas.openxmlformats.org/officeDocument/2006/relationships/slide" Target="/ppt/slides/slide6.xml"/><Relationship Id="rId8"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slide" Target="/ppt/slides/slide54.xml"/><Relationship Id="rId6" Type="http://schemas.openxmlformats.org/officeDocument/2006/relationships/image" Target="../media/image27.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61.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
          <p:cNvSpPr txBox="1"/>
          <p:nvPr/>
        </p:nvSpPr>
        <p:spPr>
          <a:xfrm>
            <a:off x="878699" y="578482"/>
            <a:ext cx="2676330" cy="147732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ID" sz="3000" u="none" cap="none" strike="noStrike">
                <a:solidFill>
                  <a:srgbClr val="000000"/>
                </a:solidFill>
                <a:latin typeface="Arial"/>
                <a:ea typeface="Arial"/>
                <a:cs typeface="Arial"/>
                <a:sym typeface="Arial"/>
              </a:rPr>
              <a:t>Richad Rivanto David, S.Kom</a:t>
            </a:r>
            <a:endParaRPr b="1" i="0" sz="3000" u="none" cap="none" strike="noStrike">
              <a:solidFill>
                <a:srgbClr val="000000"/>
              </a:solidFill>
              <a:latin typeface="Arial"/>
              <a:ea typeface="Arial"/>
              <a:cs typeface="Arial"/>
              <a:sym typeface="Arial"/>
            </a:endParaRPr>
          </a:p>
        </p:txBody>
      </p:sp>
      <p:sp>
        <p:nvSpPr>
          <p:cNvPr id="816" name="Google Shape;816;p1"/>
          <p:cNvSpPr txBox="1"/>
          <p:nvPr/>
        </p:nvSpPr>
        <p:spPr>
          <a:xfrm>
            <a:off x="886671" y="2552835"/>
            <a:ext cx="2676329" cy="34624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ID" sz="825" u="none" cap="none" strike="noStrike">
                <a:solidFill>
                  <a:srgbClr val="000000"/>
                </a:solidFill>
                <a:latin typeface="Arial"/>
                <a:ea typeface="Arial"/>
                <a:cs typeface="Arial"/>
                <a:sym typeface="Arial"/>
              </a:rPr>
              <a:t>Jabatan : Instruktur Ahli Pertama</a:t>
            </a:r>
            <a:endParaRPr b="0" i="0" sz="8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D" sz="825" u="none" cap="none" strike="noStrike">
                <a:solidFill>
                  <a:srgbClr val="000000"/>
                </a:solidFill>
                <a:latin typeface="Arial"/>
                <a:ea typeface="Arial"/>
                <a:cs typeface="Arial"/>
                <a:sym typeface="Arial"/>
              </a:rPr>
              <a:t>Kejuruan : Teknologi Informasi dan Komunikasi</a:t>
            </a:r>
            <a:endParaRPr b="0" i="0" sz="825" u="none" cap="none" strike="noStrike">
              <a:solidFill>
                <a:srgbClr val="000000"/>
              </a:solidFill>
              <a:latin typeface="Arial"/>
              <a:ea typeface="Arial"/>
              <a:cs typeface="Arial"/>
              <a:sym typeface="Arial"/>
            </a:endParaRPr>
          </a:p>
        </p:txBody>
      </p:sp>
      <p:sp>
        <p:nvSpPr>
          <p:cNvPr id="817" name="Google Shape;817;p1"/>
          <p:cNvSpPr txBox="1"/>
          <p:nvPr/>
        </p:nvSpPr>
        <p:spPr>
          <a:xfrm>
            <a:off x="878698" y="2120718"/>
            <a:ext cx="2676330"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ID" sz="1800" u="none" cap="none" strike="noStrike">
                <a:solidFill>
                  <a:schemeClr val="accent3"/>
                </a:solidFill>
                <a:latin typeface="Arial"/>
                <a:ea typeface="Arial"/>
                <a:cs typeface="Arial"/>
                <a:sym typeface="Arial"/>
              </a:rPr>
              <a:t>UPTP BPVP Ambon</a:t>
            </a:r>
            <a:endParaRPr b="0" i="0" sz="1800" u="none" cap="none" strike="noStrike">
              <a:solidFill>
                <a:schemeClr val="accent3"/>
              </a:solidFill>
              <a:latin typeface="Arial"/>
              <a:ea typeface="Arial"/>
              <a:cs typeface="Arial"/>
              <a:sym typeface="Arial"/>
            </a:endParaRPr>
          </a:p>
        </p:txBody>
      </p:sp>
      <p:sp>
        <p:nvSpPr>
          <p:cNvPr id="818" name="Google Shape;818;p1"/>
          <p:cNvSpPr txBox="1"/>
          <p:nvPr/>
        </p:nvSpPr>
        <p:spPr>
          <a:xfrm>
            <a:off x="878699" y="3064220"/>
            <a:ext cx="28008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900" u="none" cap="none" strike="noStrike">
                <a:solidFill>
                  <a:srgbClr val="49496D"/>
                </a:solidFill>
                <a:latin typeface="Arial"/>
                <a:ea typeface="Arial"/>
                <a:cs typeface="Arial"/>
                <a:sym typeface="Arial"/>
              </a:rPr>
              <a:t>Pendidikan: S1 Sistem Informasi</a:t>
            </a:r>
            <a:endParaRPr b="0" i="0" sz="900" u="none" cap="none" strike="noStrike">
              <a:solidFill>
                <a:srgbClr val="49496D"/>
              </a:solidFill>
              <a:latin typeface="Arial"/>
              <a:ea typeface="Arial"/>
              <a:cs typeface="Arial"/>
              <a:sym typeface="Arial"/>
            </a:endParaRPr>
          </a:p>
          <a:p>
            <a:pPr indent="0" lvl="0" marL="0" marR="0" rtl="0" algn="l">
              <a:lnSpc>
                <a:spcPct val="100000"/>
              </a:lnSpc>
              <a:spcBef>
                <a:spcPts val="0"/>
              </a:spcBef>
              <a:spcAft>
                <a:spcPts val="0"/>
              </a:spcAft>
              <a:buNone/>
            </a:pPr>
            <a:r>
              <a:rPr b="0" i="0" lang="en-ID" sz="900" u="none" cap="none" strike="noStrike">
                <a:solidFill>
                  <a:srgbClr val="49496D"/>
                </a:solidFill>
                <a:latin typeface="Arial"/>
                <a:ea typeface="Arial"/>
                <a:cs typeface="Arial"/>
                <a:sym typeface="Arial"/>
              </a:rPr>
              <a:t>Agama: Kristen</a:t>
            </a:r>
            <a:endParaRPr/>
          </a:p>
          <a:p>
            <a:pPr indent="0" lvl="0" marL="0" marR="0" rtl="0" algn="l">
              <a:lnSpc>
                <a:spcPct val="100000"/>
              </a:lnSpc>
              <a:spcBef>
                <a:spcPts val="0"/>
              </a:spcBef>
              <a:spcAft>
                <a:spcPts val="0"/>
              </a:spcAft>
              <a:buNone/>
            </a:pPr>
            <a:r>
              <a:rPr b="0" i="0" lang="en-ID" sz="900" u="none" cap="none" strike="noStrike">
                <a:solidFill>
                  <a:srgbClr val="49496D"/>
                </a:solidFill>
                <a:latin typeface="Arial"/>
                <a:ea typeface="Arial"/>
                <a:cs typeface="Arial"/>
                <a:sym typeface="Arial"/>
              </a:rPr>
              <a:t>Wa/HP: 08111809859</a:t>
            </a:r>
            <a:endParaRPr/>
          </a:p>
          <a:p>
            <a:pPr indent="0" lvl="0" marL="0" marR="0" rtl="0" algn="l">
              <a:lnSpc>
                <a:spcPct val="100000"/>
              </a:lnSpc>
              <a:spcBef>
                <a:spcPts val="0"/>
              </a:spcBef>
              <a:spcAft>
                <a:spcPts val="0"/>
              </a:spcAft>
              <a:buNone/>
            </a:pPr>
            <a:r>
              <a:rPr b="0" i="0" lang="en-ID" sz="900" u="none" cap="none" strike="noStrike">
                <a:solidFill>
                  <a:srgbClr val="49496D"/>
                </a:solidFill>
                <a:latin typeface="Arial"/>
                <a:ea typeface="Arial"/>
                <a:cs typeface="Arial"/>
                <a:sym typeface="Arial"/>
              </a:rPr>
              <a:t>Email: </a:t>
            </a:r>
            <a:r>
              <a:rPr b="0" i="0" lang="en-ID" sz="900" u="sng" cap="none" strike="noStrike">
                <a:solidFill>
                  <a:srgbClr val="49496D"/>
                </a:solidFill>
                <a:latin typeface="Arial"/>
                <a:ea typeface="Arial"/>
                <a:cs typeface="Arial"/>
                <a:sym typeface="Arial"/>
                <a:hlinkClick r:id="rId3">
                  <a:extLst>
                    <a:ext uri="{A12FA001-AC4F-418D-AE19-62706E023703}">
                      <ahyp:hlinkClr val="tx"/>
                    </a:ext>
                  </a:extLst>
                </a:hlinkClick>
              </a:rPr>
              <a:t>richadrivantodavid@gmail.com</a:t>
            </a:r>
            <a:endParaRPr b="0" i="0" sz="900" u="none" cap="none" strike="noStrike">
              <a:solidFill>
                <a:srgbClr val="49496D"/>
              </a:solidFill>
              <a:latin typeface="Arial"/>
              <a:ea typeface="Arial"/>
              <a:cs typeface="Arial"/>
              <a:sym typeface="Arial"/>
            </a:endParaRPr>
          </a:p>
        </p:txBody>
      </p:sp>
      <p:pic>
        <p:nvPicPr>
          <p:cNvPr id="819" name="Google Shape;819;p1"/>
          <p:cNvPicPr preferRelativeResize="0"/>
          <p:nvPr>
            <p:ph idx="2" type="pic"/>
          </p:nvPr>
        </p:nvPicPr>
        <p:blipFill rotWithShape="1">
          <a:blip r:embed="rId4">
            <a:alphaModFix/>
          </a:blip>
          <a:srcRect b="0" l="12144" r="12144" t="0"/>
          <a:stretch/>
        </p:blipFill>
        <p:spPr>
          <a:xfrm>
            <a:off x="4523075" y="187575"/>
            <a:ext cx="4570400" cy="4527274"/>
          </a:xfrm>
          <a:prstGeom prst="rect">
            <a:avLst/>
          </a:prstGeom>
          <a:solidFill>
            <a:srgbClr val="F2F2F2"/>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grpSp>
        <p:nvGrpSpPr>
          <p:cNvPr id="1252" name="Google Shape;1252;p10"/>
          <p:cNvGrpSpPr/>
          <p:nvPr/>
        </p:nvGrpSpPr>
        <p:grpSpPr>
          <a:xfrm>
            <a:off x="299286" y="189025"/>
            <a:ext cx="133205" cy="119344"/>
            <a:chOff x="222150" y="185025"/>
            <a:chExt cx="170100" cy="152400"/>
          </a:xfrm>
        </p:grpSpPr>
        <p:cxnSp>
          <p:nvCxnSpPr>
            <p:cNvPr id="1253" name="Google Shape;1253;p1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254" name="Google Shape;1254;p1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255" name="Google Shape;1255;p1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256" name="Google Shape;1256;p10"/>
          <p:cNvGrpSpPr/>
          <p:nvPr/>
        </p:nvGrpSpPr>
        <p:grpSpPr>
          <a:xfrm>
            <a:off x="286625" y="3999999"/>
            <a:ext cx="145867" cy="958251"/>
            <a:chOff x="286625" y="3923799"/>
            <a:chExt cx="145867" cy="958251"/>
          </a:xfrm>
        </p:grpSpPr>
        <p:sp>
          <p:nvSpPr>
            <p:cNvPr id="1257" name="Google Shape;1257;p1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8" name="Google Shape;1258;p10"/>
            <p:cNvGrpSpPr/>
            <p:nvPr/>
          </p:nvGrpSpPr>
          <p:grpSpPr>
            <a:xfrm>
              <a:off x="298112" y="4342643"/>
              <a:ext cx="110182" cy="126862"/>
              <a:chOff x="281100" y="2027800"/>
              <a:chExt cx="140700" cy="162000"/>
            </a:xfrm>
          </p:grpSpPr>
          <p:sp>
            <p:nvSpPr>
              <p:cNvPr id="1259" name="Google Shape;1259;p1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0" name="Google Shape;1260;p10"/>
              <p:cNvGrpSpPr/>
              <p:nvPr/>
            </p:nvGrpSpPr>
            <p:grpSpPr>
              <a:xfrm>
                <a:off x="308875" y="2088450"/>
                <a:ext cx="85200" cy="40700"/>
                <a:chOff x="308875" y="2087000"/>
                <a:chExt cx="85200" cy="40700"/>
              </a:xfrm>
            </p:grpSpPr>
            <p:cxnSp>
              <p:nvCxnSpPr>
                <p:cNvPr id="1261" name="Google Shape;1261;p1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262" name="Google Shape;1262;p1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263" name="Google Shape;1263;p10"/>
            <p:cNvGrpSpPr/>
            <p:nvPr/>
          </p:nvGrpSpPr>
          <p:grpSpPr>
            <a:xfrm>
              <a:off x="286625" y="3923799"/>
              <a:ext cx="133200" cy="133200"/>
              <a:chOff x="286625" y="3648899"/>
              <a:chExt cx="133200" cy="133200"/>
            </a:xfrm>
          </p:grpSpPr>
          <p:sp>
            <p:nvSpPr>
              <p:cNvPr id="1264" name="Google Shape;1264;p1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66" name="Google Shape;1266;p10"/>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/MENGELOLA SUMBER DAYA PEMROGRAMAN SESUAI KARAKTER</a:t>
            </a:r>
            <a:endParaRPr/>
          </a:p>
        </p:txBody>
      </p:sp>
      <p:sp>
        <p:nvSpPr>
          <p:cNvPr id="1267" name="Google Shape;1267;p10"/>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SECTION 1</a:t>
            </a:r>
            <a:endParaRPr/>
          </a:p>
        </p:txBody>
      </p:sp>
      <p:sp>
        <p:nvSpPr>
          <p:cNvPr id="1268" name="Google Shape;1268;p1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9" name="Google Shape;1269;p10"/>
          <p:cNvCxnSpPr/>
          <p:nvPr/>
        </p:nvCxnSpPr>
        <p:spPr>
          <a:xfrm>
            <a:off x="4572000" y="3590500"/>
            <a:ext cx="792600" cy="0"/>
          </a:xfrm>
          <a:prstGeom prst="straightConnector1">
            <a:avLst/>
          </a:prstGeom>
          <a:noFill/>
          <a:ln cap="flat" cmpd="sng" w="9525">
            <a:solidFill>
              <a:schemeClr val="dk2"/>
            </a:solidFill>
            <a:prstDash val="solid"/>
            <a:round/>
            <a:headEnd len="sm" w="sm" type="none"/>
            <a:tailEnd len="med" w="med" type="stealth"/>
          </a:ln>
        </p:spPr>
      </p:cxnSp>
      <p:sp>
        <p:nvSpPr>
          <p:cNvPr id="1270" name="Google Shape;1270;p1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3" name="Google Shape;1273;p10"/>
          <p:cNvPicPr preferRelativeResize="0"/>
          <p:nvPr/>
        </p:nvPicPr>
        <p:blipFill rotWithShape="1">
          <a:blip r:embed="rId6">
            <a:alphaModFix/>
          </a:blip>
          <a:srcRect b="0" l="0" r="0" t="0"/>
          <a:stretch/>
        </p:blipFill>
        <p:spPr>
          <a:xfrm>
            <a:off x="5451117" y="2378381"/>
            <a:ext cx="2665399" cy="1793900"/>
          </a:xfrm>
          <a:prstGeom prst="rect">
            <a:avLst/>
          </a:prstGeom>
          <a:noFill/>
          <a:ln>
            <a:noFill/>
          </a:ln>
        </p:spPr>
      </p:pic>
      <p:pic>
        <p:nvPicPr>
          <p:cNvPr id="1274" name="Google Shape;1274;p10"/>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11"/>
          <p:cNvGrpSpPr/>
          <p:nvPr/>
        </p:nvGrpSpPr>
        <p:grpSpPr>
          <a:xfrm>
            <a:off x="299286" y="189025"/>
            <a:ext cx="133205" cy="119344"/>
            <a:chOff x="222150" y="185025"/>
            <a:chExt cx="170100" cy="152400"/>
          </a:xfrm>
        </p:grpSpPr>
        <p:cxnSp>
          <p:nvCxnSpPr>
            <p:cNvPr id="1280" name="Google Shape;1280;p1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281" name="Google Shape;1281;p1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282" name="Google Shape;1282;p1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283" name="Google Shape;1283;p11"/>
          <p:cNvGrpSpPr/>
          <p:nvPr/>
        </p:nvGrpSpPr>
        <p:grpSpPr>
          <a:xfrm>
            <a:off x="286625" y="3999999"/>
            <a:ext cx="145867" cy="958251"/>
            <a:chOff x="286625" y="3923799"/>
            <a:chExt cx="145867" cy="958251"/>
          </a:xfrm>
        </p:grpSpPr>
        <p:sp>
          <p:nvSpPr>
            <p:cNvPr id="1284" name="Google Shape;1284;p1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5" name="Google Shape;1285;p11"/>
            <p:cNvGrpSpPr/>
            <p:nvPr/>
          </p:nvGrpSpPr>
          <p:grpSpPr>
            <a:xfrm>
              <a:off x="298112" y="4342643"/>
              <a:ext cx="110182" cy="126862"/>
              <a:chOff x="281100" y="2027800"/>
              <a:chExt cx="140700" cy="162000"/>
            </a:xfrm>
          </p:grpSpPr>
          <p:sp>
            <p:nvSpPr>
              <p:cNvPr id="1286" name="Google Shape;1286;p1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7" name="Google Shape;1287;p11"/>
              <p:cNvGrpSpPr/>
              <p:nvPr/>
            </p:nvGrpSpPr>
            <p:grpSpPr>
              <a:xfrm>
                <a:off x="308875" y="2088450"/>
                <a:ext cx="85200" cy="40700"/>
                <a:chOff x="308875" y="2087000"/>
                <a:chExt cx="85200" cy="40700"/>
              </a:xfrm>
            </p:grpSpPr>
            <p:cxnSp>
              <p:nvCxnSpPr>
                <p:cNvPr id="1288" name="Google Shape;1288;p1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289" name="Google Shape;1289;p1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290" name="Google Shape;1290;p11"/>
            <p:cNvGrpSpPr/>
            <p:nvPr/>
          </p:nvGrpSpPr>
          <p:grpSpPr>
            <a:xfrm>
              <a:off x="286625" y="3923799"/>
              <a:ext cx="133200" cy="133200"/>
              <a:chOff x="286625" y="3648899"/>
              <a:chExt cx="133200" cy="133200"/>
            </a:xfrm>
          </p:grpSpPr>
          <p:sp>
            <p:nvSpPr>
              <p:cNvPr id="1291" name="Google Shape;1291;p1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3" name="Google Shape;1293;p11"/>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/NAMA FILE, FUNGSI, VARIABEL, KONSTANTA, DAN SUMBER DAYA PEMROGRAMAN LAIN DIBUAT SESUAI KONTEKS</a:t>
            </a:r>
            <a:endParaRPr/>
          </a:p>
        </p:txBody>
      </p:sp>
      <p:sp>
        <p:nvSpPr>
          <p:cNvPr id="1294" name="Google Shape;1294;p11"/>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PART A</a:t>
            </a:r>
            <a:endParaRPr/>
          </a:p>
        </p:txBody>
      </p:sp>
      <p:sp>
        <p:nvSpPr>
          <p:cNvPr id="1295" name="Google Shape;1295;p1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6" name="Google Shape;1296;p11"/>
          <p:cNvCxnSpPr/>
          <p:nvPr/>
        </p:nvCxnSpPr>
        <p:spPr>
          <a:xfrm>
            <a:off x="4572000" y="2643350"/>
            <a:ext cx="792600" cy="0"/>
          </a:xfrm>
          <a:prstGeom prst="straightConnector1">
            <a:avLst/>
          </a:prstGeom>
          <a:noFill/>
          <a:ln cap="flat" cmpd="sng" w="9525">
            <a:solidFill>
              <a:schemeClr val="dk2"/>
            </a:solidFill>
            <a:prstDash val="solid"/>
            <a:round/>
            <a:headEnd len="sm" w="sm" type="none"/>
            <a:tailEnd len="med" w="med" type="stealth"/>
          </a:ln>
        </p:spPr>
      </p:cxnSp>
      <p:sp>
        <p:nvSpPr>
          <p:cNvPr id="1297" name="Google Shape;1297;p1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0" name="Google Shape;1300;p11"/>
          <p:cNvPicPr preferRelativeResize="0"/>
          <p:nvPr/>
        </p:nvPicPr>
        <p:blipFill rotWithShape="1">
          <a:blip r:embed="rId6">
            <a:alphaModFix/>
          </a:blip>
          <a:srcRect b="0" l="0" r="0" t="0"/>
          <a:stretch/>
        </p:blipFill>
        <p:spPr>
          <a:xfrm>
            <a:off x="5530001" y="1746400"/>
            <a:ext cx="2665399" cy="1793900"/>
          </a:xfrm>
          <a:prstGeom prst="rect">
            <a:avLst/>
          </a:prstGeom>
          <a:noFill/>
          <a:ln>
            <a:noFill/>
          </a:ln>
        </p:spPr>
      </p:pic>
      <p:pic>
        <p:nvPicPr>
          <p:cNvPr id="1301" name="Google Shape;1301;p11"/>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2"/>
          <p:cNvSpPr txBox="1"/>
          <p:nvPr>
            <p:ph type="title"/>
          </p:nvPr>
        </p:nvSpPr>
        <p:spPr>
          <a:xfrm>
            <a:off x="2138625" y="1523275"/>
            <a:ext cx="4137484"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APA ITU KONVENSI PENAMAAN?</a:t>
            </a:r>
            <a:endParaRPr/>
          </a:p>
        </p:txBody>
      </p:sp>
      <p:sp>
        <p:nvSpPr>
          <p:cNvPr id="1307" name="Google Shape;1307;p12"/>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/01</a:t>
            </a:r>
            <a:endParaRPr/>
          </a:p>
        </p:txBody>
      </p:sp>
      <p:sp>
        <p:nvSpPr>
          <p:cNvPr id="1308" name="Google Shape;1308;p12"/>
          <p:cNvSpPr txBox="1"/>
          <p:nvPr>
            <p:ph idx="1" type="subTitle"/>
          </p:nvPr>
        </p:nvSpPr>
        <p:spPr>
          <a:xfrm>
            <a:off x="2138625" y="2302076"/>
            <a:ext cx="5894775" cy="131379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a:t>Konvensi penamaan adalah </a:t>
            </a:r>
            <a:r>
              <a:rPr b="1" lang="en-ID"/>
              <a:t>aturan atau kebiasaan dalam memberi nama</a:t>
            </a:r>
            <a:r>
              <a:rPr lang="en-ID"/>
              <a:t> pada elemen dalam kode seperti </a:t>
            </a:r>
            <a:r>
              <a:rPr b="1" lang="en-ID"/>
              <a:t>file</a:t>
            </a:r>
            <a:r>
              <a:rPr lang="en-ID"/>
              <a:t>,</a:t>
            </a:r>
            <a:r>
              <a:rPr b="1" lang="en-ID"/>
              <a:t> folder, variabel, fungsi, komponen, kelas, konstanta</a:t>
            </a:r>
            <a:r>
              <a:rPr lang="en-ID"/>
              <a:t>, dll</a:t>
            </a:r>
            <a:endParaRPr/>
          </a:p>
        </p:txBody>
      </p:sp>
      <p:sp>
        <p:nvSpPr>
          <p:cNvPr id="1309" name="Google Shape;1309;p12"/>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/KONVENSI PENAMAAN</a:t>
            </a:r>
            <a:endParaRPr sz="2000">
              <a:solidFill>
                <a:schemeClr val="dk1"/>
              </a:solidFill>
            </a:endParaRPr>
          </a:p>
        </p:txBody>
      </p:sp>
      <p:grpSp>
        <p:nvGrpSpPr>
          <p:cNvPr id="1310" name="Google Shape;1310;p12"/>
          <p:cNvGrpSpPr/>
          <p:nvPr/>
        </p:nvGrpSpPr>
        <p:grpSpPr>
          <a:xfrm>
            <a:off x="299286" y="189025"/>
            <a:ext cx="133205" cy="119344"/>
            <a:chOff x="222150" y="185025"/>
            <a:chExt cx="170100" cy="152400"/>
          </a:xfrm>
        </p:grpSpPr>
        <p:cxnSp>
          <p:nvCxnSpPr>
            <p:cNvPr id="1311" name="Google Shape;1311;p1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312" name="Google Shape;1312;p1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313" name="Google Shape;1313;p1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314" name="Google Shape;1314;p12"/>
          <p:cNvGrpSpPr/>
          <p:nvPr/>
        </p:nvGrpSpPr>
        <p:grpSpPr>
          <a:xfrm>
            <a:off x="286625" y="3999999"/>
            <a:ext cx="145867" cy="958251"/>
            <a:chOff x="286625" y="3923799"/>
            <a:chExt cx="145867" cy="958251"/>
          </a:xfrm>
        </p:grpSpPr>
        <p:sp>
          <p:nvSpPr>
            <p:cNvPr id="1315" name="Google Shape;1315;p1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6" name="Google Shape;1316;p12"/>
            <p:cNvGrpSpPr/>
            <p:nvPr/>
          </p:nvGrpSpPr>
          <p:grpSpPr>
            <a:xfrm>
              <a:off x="298112" y="4342643"/>
              <a:ext cx="110182" cy="126862"/>
              <a:chOff x="281100" y="2027800"/>
              <a:chExt cx="140700" cy="162000"/>
            </a:xfrm>
          </p:grpSpPr>
          <p:sp>
            <p:nvSpPr>
              <p:cNvPr id="1317" name="Google Shape;1317;p1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8" name="Google Shape;1318;p12"/>
              <p:cNvGrpSpPr/>
              <p:nvPr/>
            </p:nvGrpSpPr>
            <p:grpSpPr>
              <a:xfrm>
                <a:off x="308875" y="2088450"/>
                <a:ext cx="85200" cy="40700"/>
                <a:chOff x="308875" y="2087000"/>
                <a:chExt cx="85200" cy="40700"/>
              </a:xfrm>
            </p:grpSpPr>
            <p:cxnSp>
              <p:nvCxnSpPr>
                <p:cNvPr id="1319" name="Google Shape;1319;p1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320" name="Google Shape;1320;p1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321" name="Google Shape;1321;p12"/>
            <p:cNvGrpSpPr/>
            <p:nvPr/>
          </p:nvGrpSpPr>
          <p:grpSpPr>
            <a:xfrm>
              <a:off x="286625" y="3923799"/>
              <a:ext cx="133200" cy="133200"/>
              <a:chOff x="286625" y="3648899"/>
              <a:chExt cx="133200" cy="133200"/>
            </a:xfrm>
          </p:grpSpPr>
          <p:sp>
            <p:nvSpPr>
              <p:cNvPr id="1322" name="Google Shape;1322;p1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324" name="Google Shape;1324;p12"/>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325" name="Google Shape;1325;p12"/>
          <p:cNvSpPr/>
          <p:nvPr/>
        </p:nvSpPr>
        <p:spPr>
          <a:xfrm>
            <a:off x="1912750" y="271445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326" name="Google Shape;1326;p1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0" name="Google Shape;1330;p12"/>
          <p:cNvGrpSpPr/>
          <p:nvPr/>
        </p:nvGrpSpPr>
        <p:grpSpPr>
          <a:xfrm>
            <a:off x="7819199" y="752550"/>
            <a:ext cx="604800" cy="147600"/>
            <a:chOff x="7688649" y="828750"/>
            <a:chExt cx="604800" cy="147600"/>
          </a:xfrm>
        </p:grpSpPr>
        <p:sp>
          <p:nvSpPr>
            <p:cNvPr id="1331" name="Google Shape;1331;p1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34" name="Google Shape;1334;p12"/>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
          <p:cNvSpPr txBox="1"/>
          <p:nvPr>
            <p:ph type="title"/>
          </p:nvPr>
        </p:nvSpPr>
        <p:spPr>
          <a:xfrm>
            <a:off x="2138625" y="1523275"/>
            <a:ext cx="2807448"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PENTING DILAKUKAN !</a:t>
            </a:r>
            <a:endParaRPr/>
          </a:p>
        </p:txBody>
      </p:sp>
      <p:sp>
        <p:nvSpPr>
          <p:cNvPr id="1340" name="Google Shape;1340;p13"/>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/02</a:t>
            </a:r>
            <a:endParaRPr/>
          </a:p>
        </p:txBody>
      </p:sp>
      <p:sp>
        <p:nvSpPr>
          <p:cNvPr id="1341" name="Google Shape;1341;p13"/>
          <p:cNvSpPr txBox="1"/>
          <p:nvPr>
            <p:ph idx="1" type="subTitle"/>
          </p:nvPr>
        </p:nvSpPr>
        <p:spPr>
          <a:xfrm>
            <a:off x="2138625" y="2302076"/>
            <a:ext cx="5894775" cy="131379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a:t>Penamaan yang baik dalam pemrograman sangat penting karena kode akan dibaca lebih sering daripada ditulis. Nama yang jelas membantu kita dan tim memahami maksud dari fungsi, variabel, atau file tanpa harus membaca seluruh kode. Kode yang tidak memiliki penamaan yang konsisten dan deskriptif akan menyulitkan pemeliharaan dan kolaborasi.</a:t>
            </a:r>
            <a:endParaRPr/>
          </a:p>
        </p:txBody>
      </p:sp>
      <p:sp>
        <p:nvSpPr>
          <p:cNvPr id="1342" name="Google Shape;1342;p13"/>
          <p:cNvSpPr txBox="1"/>
          <p:nvPr>
            <p:ph idx="15" type="title"/>
          </p:nvPr>
        </p:nvSpPr>
        <p:spPr>
          <a:xfrm>
            <a:off x="720001" y="532410"/>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/PENAMAAN FILE, FUNGSI, VARIABEL,KONSTANTA DAN SUMBER DAYA PEMROGRAMAN LAIN</a:t>
            </a:r>
            <a:endParaRPr/>
          </a:p>
        </p:txBody>
      </p:sp>
      <p:grpSp>
        <p:nvGrpSpPr>
          <p:cNvPr id="1343" name="Google Shape;1343;p13"/>
          <p:cNvGrpSpPr/>
          <p:nvPr/>
        </p:nvGrpSpPr>
        <p:grpSpPr>
          <a:xfrm>
            <a:off x="299286" y="189025"/>
            <a:ext cx="133205" cy="119344"/>
            <a:chOff x="222150" y="185025"/>
            <a:chExt cx="170100" cy="152400"/>
          </a:xfrm>
        </p:grpSpPr>
        <p:cxnSp>
          <p:nvCxnSpPr>
            <p:cNvPr id="1344" name="Google Shape;1344;p1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345" name="Google Shape;1345;p1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346" name="Google Shape;1346;p1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347" name="Google Shape;1347;p13"/>
          <p:cNvGrpSpPr/>
          <p:nvPr/>
        </p:nvGrpSpPr>
        <p:grpSpPr>
          <a:xfrm>
            <a:off x="286625" y="3999999"/>
            <a:ext cx="145867" cy="958251"/>
            <a:chOff x="286625" y="3923799"/>
            <a:chExt cx="145867" cy="958251"/>
          </a:xfrm>
        </p:grpSpPr>
        <p:sp>
          <p:nvSpPr>
            <p:cNvPr id="1348" name="Google Shape;1348;p1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13"/>
            <p:cNvGrpSpPr/>
            <p:nvPr/>
          </p:nvGrpSpPr>
          <p:grpSpPr>
            <a:xfrm>
              <a:off x="298112" y="4342643"/>
              <a:ext cx="110182" cy="126862"/>
              <a:chOff x="281100" y="2027800"/>
              <a:chExt cx="140700" cy="162000"/>
            </a:xfrm>
          </p:grpSpPr>
          <p:sp>
            <p:nvSpPr>
              <p:cNvPr id="1350" name="Google Shape;1350;p1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1" name="Google Shape;1351;p13"/>
              <p:cNvGrpSpPr/>
              <p:nvPr/>
            </p:nvGrpSpPr>
            <p:grpSpPr>
              <a:xfrm>
                <a:off x="308875" y="2088450"/>
                <a:ext cx="85200" cy="40700"/>
                <a:chOff x="308875" y="2087000"/>
                <a:chExt cx="85200" cy="40700"/>
              </a:xfrm>
            </p:grpSpPr>
            <p:cxnSp>
              <p:nvCxnSpPr>
                <p:cNvPr id="1352" name="Google Shape;1352;p1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353" name="Google Shape;1353;p1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354" name="Google Shape;1354;p13"/>
            <p:cNvGrpSpPr/>
            <p:nvPr/>
          </p:nvGrpSpPr>
          <p:grpSpPr>
            <a:xfrm>
              <a:off x="286625" y="3923799"/>
              <a:ext cx="133200" cy="133200"/>
              <a:chOff x="286625" y="3648899"/>
              <a:chExt cx="133200" cy="133200"/>
            </a:xfrm>
          </p:grpSpPr>
          <p:sp>
            <p:nvSpPr>
              <p:cNvPr id="1355" name="Google Shape;1355;p1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357" name="Google Shape;1357;p1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358" name="Google Shape;1358;p13"/>
          <p:cNvSpPr/>
          <p:nvPr/>
        </p:nvSpPr>
        <p:spPr>
          <a:xfrm>
            <a:off x="1912750" y="271445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359" name="Google Shape;1359;p13"/>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360" name="Google Shape;1360;p1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4" name="Google Shape;1364;p13"/>
          <p:cNvGrpSpPr/>
          <p:nvPr/>
        </p:nvGrpSpPr>
        <p:grpSpPr>
          <a:xfrm>
            <a:off x="7819199" y="752550"/>
            <a:ext cx="604800" cy="147600"/>
            <a:chOff x="7688649" y="828750"/>
            <a:chExt cx="604800" cy="147600"/>
          </a:xfrm>
        </p:grpSpPr>
        <p:sp>
          <p:nvSpPr>
            <p:cNvPr id="1365" name="Google Shape;1365;p1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68" name="Google Shape;1368;p13"/>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4"/>
          <p:cNvSpPr txBox="1"/>
          <p:nvPr>
            <p:ph idx="1" type="subTitle"/>
          </p:nvPr>
        </p:nvSpPr>
        <p:spPr>
          <a:xfrm>
            <a:off x="1624612" y="2510180"/>
            <a:ext cx="5894775"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ID"/>
              <a:t>- Membuat kode lebih mudah dibaca dan dimengerti.</a:t>
            </a:r>
            <a:endParaRPr/>
          </a:p>
          <a:p>
            <a:pPr indent="-317500" lvl="0" marL="457200" rtl="0" algn="l">
              <a:lnSpc>
                <a:spcPct val="100000"/>
              </a:lnSpc>
              <a:spcBef>
                <a:spcPts val="0"/>
              </a:spcBef>
              <a:spcAft>
                <a:spcPts val="0"/>
              </a:spcAft>
              <a:buSzPts val="1400"/>
              <a:buNone/>
            </a:pPr>
            <a:r>
              <a:rPr lang="en-ID"/>
              <a:t>- Mencegah kesalahan penulisan dan penggunaan kode.</a:t>
            </a:r>
            <a:endParaRPr/>
          </a:p>
          <a:p>
            <a:pPr indent="-317500" lvl="0" marL="457200" rtl="0" algn="l">
              <a:lnSpc>
                <a:spcPct val="100000"/>
              </a:lnSpc>
              <a:spcBef>
                <a:spcPts val="0"/>
              </a:spcBef>
              <a:spcAft>
                <a:spcPts val="0"/>
              </a:spcAft>
              <a:buSzPts val="1400"/>
              <a:buNone/>
            </a:pPr>
            <a:r>
              <a:rPr lang="en-ID"/>
              <a:t>- Mempermudah kerja kolaboratif dalam tim.</a:t>
            </a:r>
            <a:endParaRPr/>
          </a:p>
          <a:p>
            <a:pPr indent="-317500" lvl="0" marL="457200" rtl="0" algn="l">
              <a:lnSpc>
                <a:spcPct val="100000"/>
              </a:lnSpc>
              <a:spcBef>
                <a:spcPts val="0"/>
              </a:spcBef>
              <a:spcAft>
                <a:spcPts val="0"/>
              </a:spcAft>
              <a:buSzPts val="1400"/>
              <a:buNone/>
            </a:pPr>
            <a:r>
              <a:rPr lang="en-ID"/>
              <a:t>- Mengikuti standar profesional dunia kerja.</a:t>
            </a:r>
            <a:endParaRPr/>
          </a:p>
        </p:txBody>
      </p:sp>
      <p:sp>
        <p:nvSpPr>
          <p:cNvPr id="1374" name="Google Shape;1374;p14"/>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/TUJUAN MEMBUAT NAMA FILE, FUNGSI, VARIABEL, KONSTANTA</a:t>
            </a:r>
            <a:endParaRPr sz="2000">
              <a:solidFill>
                <a:schemeClr val="dk1"/>
              </a:solidFill>
            </a:endParaRPr>
          </a:p>
        </p:txBody>
      </p:sp>
      <p:grpSp>
        <p:nvGrpSpPr>
          <p:cNvPr id="1375" name="Google Shape;1375;p14"/>
          <p:cNvGrpSpPr/>
          <p:nvPr/>
        </p:nvGrpSpPr>
        <p:grpSpPr>
          <a:xfrm>
            <a:off x="299286" y="189025"/>
            <a:ext cx="133205" cy="119344"/>
            <a:chOff x="222150" y="185025"/>
            <a:chExt cx="170100" cy="152400"/>
          </a:xfrm>
        </p:grpSpPr>
        <p:cxnSp>
          <p:nvCxnSpPr>
            <p:cNvPr id="1376" name="Google Shape;1376;p1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377" name="Google Shape;1377;p1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378" name="Google Shape;1378;p1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379" name="Google Shape;1379;p14"/>
          <p:cNvGrpSpPr/>
          <p:nvPr/>
        </p:nvGrpSpPr>
        <p:grpSpPr>
          <a:xfrm>
            <a:off x="286625" y="3999999"/>
            <a:ext cx="145867" cy="958251"/>
            <a:chOff x="286625" y="3923799"/>
            <a:chExt cx="145867" cy="958251"/>
          </a:xfrm>
        </p:grpSpPr>
        <p:sp>
          <p:nvSpPr>
            <p:cNvPr id="1380" name="Google Shape;1380;p1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14"/>
            <p:cNvGrpSpPr/>
            <p:nvPr/>
          </p:nvGrpSpPr>
          <p:grpSpPr>
            <a:xfrm>
              <a:off x="298112" y="4342643"/>
              <a:ext cx="110182" cy="126862"/>
              <a:chOff x="281100" y="2027800"/>
              <a:chExt cx="140700" cy="162000"/>
            </a:xfrm>
          </p:grpSpPr>
          <p:sp>
            <p:nvSpPr>
              <p:cNvPr id="1382" name="Google Shape;1382;p1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3" name="Google Shape;1383;p14"/>
              <p:cNvGrpSpPr/>
              <p:nvPr/>
            </p:nvGrpSpPr>
            <p:grpSpPr>
              <a:xfrm>
                <a:off x="308875" y="2088450"/>
                <a:ext cx="85200" cy="40700"/>
                <a:chOff x="308875" y="2087000"/>
                <a:chExt cx="85200" cy="40700"/>
              </a:xfrm>
            </p:grpSpPr>
            <p:cxnSp>
              <p:nvCxnSpPr>
                <p:cNvPr id="1384" name="Google Shape;1384;p1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385" name="Google Shape;1385;p1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386" name="Google Shape;1386;p14"/>
            <p:cNvGrpSpPr/>
            <p:nvPr/>
          </p:nvGrpSpPr>
          <p:grpSpPr>
            <a:xfrm>
              <a:off x="286625" y="3923799"/>
              <a:ext cx="133200" cy="133200"/>
              <a:chOff x="286625" y="3648899"/>
              <a:chExt cx="133200" cy="133200"/>
            </a:xfrm>
          </p:grpSpPr>
          <p:sp>
            <p:nvSpPr>
              <p:cNvPr id="1387" name="Google Shape;1387;p1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389" name="Google Shape;1389;p14"/>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390" name="Google Shape;1390;p14"/>
          <p:cNvSpPr/>
          <p:nvPr/>
        </p:nvSpPr>
        <p:spPr>
          <a:xfrm>
            <a:off x="1407059" y="285458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391" name="Google Shape;1391;p1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5" name="Google Shape;1395;p14"/>
          <p:cNvGrpSpPr/>
          <p:nvPr/>
        </p:nvGrpSpPr>
        <p:grpSpPr>
          <a:xfrm>
            <a:off x="7819199" y="752550"/>
            <a:ext cx="604800" cy="147600"/>
            <a:chOff x="7688649" y="828750"/>
            <a:chExt cx="604800" cy="147600"/>
          </a:xfrm>
        </p:grpSpPr>
        <p:sp>
          <p:nvSpPr>
            <p:cNvPr id="1396" name="Google Shape;1396;p1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9" name="Google Shape;1399;p14"/>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5"/>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a:t>
            </a:r>
            <a:r>
              <a:rPr lang="en-ID" sz="2000"/>
              <a:t> </a:t>
            </a:r>
            <a:r>
              <a:rPr lang="en-ID" sz="2000">
                <a:solidFill>
                  <a:schemeClr val="dk1"/>
                </a:solidFill>
              </a:rPr>
              <a:t>ILUSTRASI</a:t>
            </a:r>
            <a:endParaRPr sz="2000">
              <a:solidFill>
                <a:schemeClr val="dk1"/>
              </a:solidFill>
            </a:endParaRPr>
          </a:p>
        </p:txBody>
      </p:sp>
      <p:grpSp>
        <p:nvGrpSpPr>
          <p:cNvPr id="1405" name="Google Shape;1405;p15"/>
          <p:cNvGrpSpPr/>
          <p:nvPr/>
        </p:nvGrpSpPr>
        <p:grpSpPr>
          <a:xfrm>
            <a:off x="299286" y="189025"/>
            <a:ext cx="133205" cy="119344"/>
            <a:chOff x="222150" y="185025"/>
            <a:chExt cx="170100" cy="152400"/>
          </a:xfrm>
        </p:grpSpPr>
        <p:cxnSp>
          <p:nvCxnSpPr>
            <p:cNvPr id="1406" name="Google Shape;1406;p1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407" name="Google Shape;1407;p1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408" name="Google Shape;1408;p1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409" name="Google Shape;1409;p15"/>
          <p:cNvGrpSpPr/>
          <p:nvPr/>
        </p:nvGrpSpPr>
        <p:grpSpPr>
          <a:xfrm>
            <a:off x="286625" y="3999999"/>
            <a:ext cx="145867" cy="958251"/>
            <a:chOff x="286625" y="3923799"/>
            <a:chExt cx="145867" cy="958251"/>
          </a:xfrm>
        </p:grpSpPr>
        <p:sp>
          <p:nvSpPr>
            <p:cNvPr id="1410" name="Google Shape;1410;p1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1" name="Google Shape;1411;p15"/>
            <p:cNvGrpSpPr/>
            <p:nvPr/>
          </p:nvGrpSpPr>
          <p:grpSpPr>
            <a:xfrm>
              <a:off x="298112" y="4342643"/>
              <a:ext cx="110182" cy="126862"/>
              <a:chOff x="281100" y="2027800"/>
              <a:chExt cx="140700" cy="162000"/>
            </a:xfrm>
          </p:grpSpPr>
          <p:sp>
            <p:nvSpPr>
              <p:cNvPr id="1412" name="Google Shape;1412;p1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3" name="Google Shape;1413;p15"/>
              <p:cNvGrpSpPr/>
              <p:nvPr/>
            </p:nvGrpSpPr>
            <p:grpSpPr>
              <a:xfrm>
                <a:off x="308875" y="2088450"/>
                <a:ext cx="85200" cy="40700"/>
                <a:chOff x="308875" y="2087000"/>
                <a:chExt cx="85200" cy="40700"/>
              </a:xfrm>
            </p:grpSpPr>
            <p:cxnSp>
              <p:nvCxnSpPr>
                <p:cNvPr id="1414" name="Google Shape;1414;p1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415" name="Google Shape;1415;p1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416" name="Google Shape;1416;p15"/>
            <p:cNvGrpSpPr/>
            <p:nvPr/>
          </p:nvGrpSpPr>
          <p:grpSpPr>
            <a:xfrm>
              <a:off x="286625" y="3923799"/>
              <a:ext cx="133200" cy="133200"/>
              <a:chOff x="286625" y="3648899"/>
              <a:chExt cx="133200" cy="133200"/>
            </a:xfrm>
          </p:grpSpPr>
          <p:sp>
            <p:nvSpPr>
              <p:cNvPr id="1417" name="Google Shape;1417;p1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419" name="Google Shape;1419;p1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420" name="Google Shape;1420;p1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4" name="Google Shape;1424;p15"/>
          <p:cNvGrpSpPr/>
          <p:nvPr/>
        </p:nvGrpSpPr>
        <p:grpSpPr>
          <a:xfrm>
            <a:off x="7819199" y="752550"/>
            <a:ext cx="604800" cy="147600"/>
            <a:chOff x="7688649" y="828750"/>
            <a:chExt cx="604800" cy="147600"/>
          </a:xfrm>
        </p:grpSpPr>
        <p:sp>
          <p:nvSpPr>
            <p:cNvPr id="1425" name="Google Shape;1425;p1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28" name="Google Shape;1428;p15"/>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descr="Generated image" id="1429" name="Google Shape;1429;p15"/>
          <p:cNvPicPr preferRelativeResize="0"/>
          <p:nvPr/>
        </p:nvPicPr>
        <p:blipFill rotWithShape="1">
          <a:blip r:embed="rId7">
            <a:alphaModFix/>
          </a:blip>
          <a:srcRect b="4484" l="0" r="0" t="2720"/>
          <a:stretch/>
        </p:blipFill>
        <p:spPr>
          <a:xfrm>
            <a:off x="5520562" y="1206126"/>
            <a:ext cx="2446237" cy="3404964"/>
          </a:xfrm>
          <a:prstGeom prst="rect">
            <a:avLst/>
          </a:prstGeom>
          <a:noFill/>
          <a:ln>
            <a:noFill/>
          </a:ln>
        </p:spPr>
      </p:pic>
      <p:pic>
        <p:nvPicPr>
          <p:cNvPr descr="Generated image" id="1430" name="Google Shape;1430;p15"/>
          <p:cNvPicPr preferRelativeResize="0"/>
          <p:nvPr/>
        </p:nvPicPr>
        <p:blipFill rotWithShape="1">
          <a:blip r:embed="rId8">
            <a:alphaModFix/>
          </a:blip>
          <a:srcRect b="0" l="0" r="0" t="0"/>
          <a:stretch/>
        </p:blipFill>
        <p:spPr>
          <a:xfrm>
            <a:off x="892223" y="1227875"/>
            <a:ext cx="3445560" cy="34455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
          <p:cNvSpPr txBox="1"/>
          <p:nvPr>
            <p:ph idx="15" type="title"/>
          </p:nvPr>
        </p:nvSpPr>
        <p:spPr>
          <a:xfrm>
            <a:off x="386583" y="532410"/>
            <a:ext cx="706716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1800">
                <a:solidFill>
                  <a:schemeClr val="dk1"/>
                </a:solidFill>
              </a:rPr>
              <a:t>/KONVENSI PENAMAAN SECARA UMUM FILE DALAM NODE.JS, DAN REACT</a:t>
            </a:r>
            <a:endParaRPr/>
          </a:p>
        </p:txBody>
      </p:sp>
      <p:grpSp>
        <p:nvGrpSpPr>
          <p:cNvPr id="1436" name="Google Shape;1436;p16"/>
          <p:cNvGrpSpPr/>
          <p:nvPr/>
        </p:nvGrpSpPr>
        <p:grpSpPr>
          <a:xfrm>
            <a:off x="299286" y="189025"/>
            <a:ext cx="133205" cy="119344"/>
            <a:chOff x="222150" y="185025"/>
            <a:chExt cx="170100" cy="152400"/>
          </a:xfrm>
        </p:grpSpPr>
        <p:cxnSp>
          <p:nvCxnSpPr>
            <p:cNvPr id="1437" name="Google Shape;1437;p1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438" name="Google Shape;1438;p1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439" name="Google Shape;1439;p1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440" name="Google Shape;1440;p16"/>
          <p:cNvGrpSpPr/>
          <p:nvPr/>
        </p:nvGrpSpPr>
        <p:grpSpPr>
          <a:xfrm>
            <a:off x="286625" y="3999999"/>
            <a:ext cx="145867" cy="958251"/>
            <a:chOff x="286625" y="3923799"/>
            <a:chExt cx="145867" cy="958251"/>
          </a:xfrm>
        </p:grpSpPr>
        <p:sp>
          <p:nvSpPr>
            <p:cNvPr id="1441" name="Google Shape;1441;p1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2" name="Google Shape;1442;p16"/>
            <p:cNvGrpSpPr/>
            <p:nvPr/>
          </p:nvGrpSpPr>
          <p:grpSpPr>
            <a:xfrm>
              <a:off x="298112" y="4342643"/>
              <a:ext cx="110182" cy="126862"/>
              <a:chOff x="281100" y="2027800"/>
              <a:chExt cx="140700" cy="162000"/>
            </a:xfrm>
          </p:grpSpPr>
          <p:sp>
            <p:nvSpPr>
              <p:cNvPr id="1443" name="Google Shape;1443;p1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4" name="Google Shape;1444;p16"/>
              <p:cNvGrpSpPr/>
              <p:nvPr/>
            </p:nvGrpSpPr>
            <p:grpSpPr>
              <a:xfrm>
                <a:off x="308875" y="2088450"/>
                <a:ext cx="85200" cy="40700"/>
                <a:chOff x="308875" y="2087000"/>
                <a:chExt cx="85200" cy="40700"/>
              </a:xfrm>
            </p:grpSpPr>
            <p:cxnSp>
              <p:nvCxnSpPr>
                <p:cNvPr id="1445" name="Google Shape;1445;p1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446" name="Google Shape;1446;p1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447" name="Google Shape;1447;p16"/>
            <p:cNvGrpSpPr/>
            <p:nvPr/>
          </p:nvGrpSpPr>
          <p:grpSpPr>
            <a:xfrm>
              <a:off x="286625" y="3923799"/>
              <a:ext cx="133200" cy="133200"/>
              <a:chOff x="286625" y="3648899"/>
              <a:chExt cx="133200" cy="133200"/>
            </a:xfrm>
          </p:grpSpPr>
          <p:sp>
            <p:nvSpPr>
              <p:cNvPr id="1448" name="Google Shape;1448;p1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450" name="Google Shape;1450;p1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451" name="Google Shape;1451;p1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5" name="Google Shape;1455;p16"/>
          <p:cNvGrpSpPr/>
          <p:nvPr/>
        </p:nvGrpSpPr>
        <p:grpSpPr>
          <a:xfrm>
            <a:off x="7819199" y="752550"/>
            <a:ext cx="604800" cy="147600"/>
            <a:chOff x="7688649" y="828750"/>
            <a:chExt cx="604800" cy="147600"/>
          </a:xfrm>
        </p:grpSpPr>
        <p:sp>
          <p:nvSpPr>
            <p:cNvPr id="1456" name="Google Shape;1456;p1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9" name="Google Shape;1459;p16"/>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460" name="Google Shape;1460;p16"/>
          <p:cNvSpPr/>
          <p:nvPr/>
        </p:nvSpPr>
        <p:spPr>
          <a:xfrm>
            <a:off x="954304" y="162942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graphicFrame>
        <p:nvGraphicFramePr>
          <p:cNvPr id="1461" name="Google Shape;1461;p16"/>
          <p:cNvGraphicFramePr/>
          <p:nvPr/>
        </p:nvGraphicFramePr>
        <p:xfrm>
          <a:off x="475039" y="1167095"/>
          <a:ext cx="3000000" cy="3000000"/>
        </p:xfrm>
        <a:graphic>
          <a:graphicData uri="http://schemas.openxmlformats.org/drawingml/2006/table">
            <a:tbl>
              <a:tblPr>
                <a:noFill/>
                <a:tableStyleId>{08FB062A-7336-4BB9-AFB9-C275FAC19D93}</a:tableStyleId>
              </a:tblPr>
              <a:tblGrid>
                <a:gridCol w="317800"/>
                <a:gridCol w="1146950"/>
                <a:gridCol w="879850"/>
                <a:gridCol w="1445475"/>
                <a:gridCol w="3008200"/>
                <a:gridCol w="1359675"/>
              </a:tblGrid>
              <a:tr h="396450">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No</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Kategori</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Gaya Penamaan</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Format Contoh</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Tujuan / Isi File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Umumnya Digunakan di</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899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1</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Router</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user-routes.js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Mengatur endpoint URL dan HTTP method</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899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2</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Controller</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auth-controller.js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Menangani logika request/response</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26757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3</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Service</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email-service.js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Berisi logika bisnis atau helper function</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899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4</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Middleware</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auth-middleware.js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Berisi fungsi penghubung request-response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26757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5</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Config</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database-config.js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Konfigurasi database, env, setup awal</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96450">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6</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Komponen React</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PascalCase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LoginForm.js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Komponen UI yang digunakan dalam React</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React</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26757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7</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Halaman/Page</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PascalCase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DashboardPage.js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Menampilkan halaman lengkap</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React</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26757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8</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Utilitas</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api-helper.js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Fungsi pembantu (fetch, format, dsb)</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React/Node.js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899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9</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Gaya CSS</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login-form.css</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Styling komponen atau halaman tertentu</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React</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899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10</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ID" sz="1100" u="none" cap="none" strike="noStrike"/>
                        <a:t>Aset/Gambar</a:t>
                      </a:r>
                      <a:endParaRPr sz="1100" u="none" cap="none" strike="noStrike"/>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kebab-case</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user-avatar.svg</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Aset gambar/icon yang digunakan di aplikasi</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t>React</a:t>
                      </a:r>
                      <a:endParaRPr/>
                    </a:p>
                  </a:txBody>
                  <a:tcPr marT="15675" marB="15675" marR="31350" marL="31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7"/>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/camelCase</a:t>
            </a:r>
            <a:endParaRPr/>
          </a:p>
        </p:txBody>
      </p:sp>
      <p:grpSp>
        <p:nvGrpSpPr>
          <p:cNvPr id="1467" name="Google Shape;1467;p17"/>
          <p:cNvGrpSpPr/>
          <p:nvPr/>
        </p:nvGrpSpPr>
        <p:grpSpPr>
          <a:xfrm>
            <a:off x="299286" y="189025"/>
            <a:ext cx="133205" cy="119344"/>
            <a:chOff x="222150" y="185025"/>
            <a:chExt cx="170100" cy="152400"/>
          </a:xfrm>
        </p:grpSpPr>
        <p:cxnSp>
          <p:nvCxnSpPr>
            <p:cNvPr id="1468" name="Google Shape;1468;p1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469" name="Google Shape;1469;p1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470" name="Google Shape;1470;p1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471" name="Google Shape;1471;p17"/>
          <p:cNvGrpSpPr/>
          <p:nvPr/>
        </p:nvGrpSpPr>
        <p:grpSpPr>
          <a:xfrm>
            <a:off x="286625" y="3999999"/>
            <a:ext cx="145867" cy="958251"/>
            <a:chOff x="286625" y="3923799"/>
            <a:chExt cx="145867" cy="958251"/>
          </a:xfrm>
        </p:grpSpPr>
        <p:sp>
          <p:nvSpPr>
            <p:cNvPr id="1472" name="Google Shape;1472;p1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3" name="Google Shape;1473;p17"/>
            <p:cNvGrpSpPr/>
            <p:nvPr/>
          </p:nvGrpSpPr>
          <p:grpSpPr>
            <a:xfrm>
              <a:off x="298112" y="4342643"/>
              <a:ext cx="110182" cy="126862"/>
              <a:chOff x="281100" y="2027800"/>
              <a:chExt cx="140700" cy="162000"/>
            </a:xfrm>
          </p:grpSpPr>
          <p:sp>
            <p:nvSpPr>
              <p:cNvPr id="1474" name="Google Shape;1474;p1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5" name="Google Shape;1475;p17"/>
              <p:cNvGrpSpPr/>
              <p:nvPr/>
            </p:nvGrpSpPr>
            <p:grpSpPr>
              <a:xfrm>
                <a:off x="308875" y="2088450"/>
                <a:ext cx="85200" cy="40700"/>
                <a:chOff x="308875" y="2087000"/>
                <a:chExt cx="85200" cy="40700"/>
              </a:xfrm>
            </p:grpSpPr>
            <p:cxnSp>
              <p:nvCxnSpPr>
                <p:cNvPr id="1476" name="Google Shape;1476;p1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477" name="Google Shape;1477;p1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478" name="Google Shape;1478;p17"/>
            <p:cNvGrpSpPr/>
            <p:nvPr/>
          </p:nvGrpSpPr>
          <p:grpSpPr>
            <a:xfrm>
              <a:off x="286625" y="3923799"/>
              <a:ext cx="133200" cy="133200"/>
              <a:chOff x="286625" y="3648899"/>
              <a:chExt cx="133200" cy="133200"/>
            </a:xfrm>
          </p:grpSpPr>
          <p:sp>
            <p:nvSpPr>
              <p:cNvPr id="1479" name="Google Shape;1479;p1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481" name="Google Shape;1481;p17"/>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482" name="Google Shape;1482;p1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7">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6" name="Google Shape;1486;p17"/>
          <p:cNvGrpSpPr/>
          <p:nvPr/>
        </p:nvGrpSpPr>
        <p:grpSpPr>
          <a:xfrm>
            <a:off x="7819199" y="752550"/>
            <a:ext cx="604800" cy="147600"/>
            <a:chOff x="7688649" y="828750"/>
            <a:chExt cx="604800" cy="147600"/>
          </a:xfrm>
        </p:grpSpPr>
        <p:sp>
          <p:nvSpPr>
            <p:cNvPr id="1487" name="Google Shape;1487;p1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90" name="Google Shape;1490;p17"/>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491" name="Google Shape;1491;p17"/>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492" name="Google Shape;1492;p17"/>
          <p:cNvSpPr txBox="1"/>
          <p:nvPr>
            <p:ph idx="1" type="subTitle"/>
          </p:nvPr>
        </p:nvSpPr>
        <p:spPr>
          <a:xfrm>
            <a:off x="1464751" y="1524196"/>
            <a:ext cx="6711824"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Huruf pertama kecil, kata berikutnya diawali huruf kapital, tanpa spasi atau tanda hubung.</a:t>
            </a:r>
            <a:endParaRPr/>
          </a:p>
        </p:txBody>
      </p:sp>
      <p:pic>
        <p:nvPicPr>
          <p:cNvPr id="1493" name="Google Shape;1493;p17"/>
          <p:cNvPicPr preferRelativeResize="0"/>
          <p:nvPr/>
        </p:nvPicPr>
        <p:blipFill rotWithShape="1">
          <a:blip r:embed="rId7">
            <a:alphaModFix/>
          </a:blip>
          <a:srcRect b="0" l="0" r="0" t="0"/>
          <a:stretch/>
        </p:blipFill>
        <p:spPr>
          <a:xfrm>
            <a:off x="1464751" y="2186579"/>
            <a:ext cx="5725324" cy="914528"/>
          </a:xfrm>
          <a:prstGeom prst="rect">
            <a:avLst/>
          </a:prstGeom>
          <a:noFill/>
          <a:ln>
            <a:noFill/>
          </a:ln>
        </p:spPr>
      </p:pic>
      <p:sp>
        <p:nvSpPr>
          <p:cNvPr id="1494" name="Google Shape;1494;p17"/>
          <p:cNvSpPr txBox="1"/>
          <p:nvPr/>
        </p:nvSpPr>
        <p:spPr>
          <a:xfrm>
            <a:off x="1464751" y="3587728"/>
            <a:ext cx="6711824"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Biasanya digunakan untuk :</a:t>
            </a:r>
            <a:endParaRPr/>
          </a:p>
          <a:p>
            <a:pPr indent="-285750" lvl="0" marL="285750" marR="0" rtl="0" algn="just">
              <a:lnSpc>
                <a:spcPct val="100000"/>
              </a:lnSpc>
              <a:spcBef>
                <a:spcPts val="0"/>
              </a:spcBef>
              <a:spcAft>
                <a:spcPts val="0"/>
              </a:spcAft>
              <a:buClr>
                <a:schemeClr val="dk2"/>
              </a:buClr>
              <a:buSzPts val="1400"/>
              <a:buFont typeface="Fira Code"/>
              <a:buChar char="-"/>
            </a:pPr>
            <a:r>
              <a:rPr b="0" i="0" lang="en-ID" sz="1600" u="none" cap="none" strike="noStrike">
                <a:solidFill>
                  <a:schemeClr val="dk2"/>
                </a:solidFill>
                <a:latin typeface="Fira Code"/>
                <a:ea typeface="Fira Code"/>
                <a:cs typeface="Fira Code"/>
                <a:sym typeface="Fira Code"/>
              </a:rPr>
              <a:t>Variabel (let Username)</a:t>
            </a:r>
            <a:endParaRPr/>
          </a:p>
          <a:p>
            <a:pPr indent="-285750" lvl="0" marL="285750" marR="0" rtl="0" algn="just">
              <a:lnSpc>
                <a:spcPct val="100000"/>
              </a:lnSpc>
              <a:spcBef>
                <a:spcPts val="0"/>
              </a:spcBef>
              <a:spcAft>
                <a:spcPts val="0"/>
              </a:spcAft>
              <a:buClr>
                <a:schemeClr val="dk2"/>
              </a:buClr>
              <a:buSzPts val="1400"/>
              <a:buFont typeface="Fira Code"/>
              <a:buChar char="-"/>
            </a:pPr>
            <a:r>
              <a:rPr b="0" i="0" lang="en-ID" sz="1600" u="none" cap="none" strike="noStrike">
                <a:solidFill>
                  <a:schemeClr val="dk2"/>
                </a:solidFill>
                <a:latin typeface="Fira Code"/>
                <a:ea typeface="Fira Code"/>
                <a:cs typeface="Fira Code"/>
                <a:sym typeface="Fira Code"/>
              </a:rPr>
              <a:t>Fungsi (function)</a:t>
            </a:r>
            <a:endParaRPr/>
          </a:p>
        </p:txBody>
      </p:sp>
      <p:sp>
        <p:nvSpPr>
          <p:cNvPr id="1495" name="Google Shape;1495;p17"/>
          <p:cNvSpPr/>
          <p:nvPr/>
        </p:nvSpPr>
        <p:spPr>
          <a:xfrm>
            <a:off x="1279885" y="364604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8"/>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/PascalCase</a:t>
            </a:r>
            <a:endParaRPr sz="2000">
              <a:solidFill>
                <a:schemeClr val="dk1"/>
              </a:solidFill>
            </a:endParaRPr>
          </a:p>
        </p:txBody>
      </p:sp>
      <p:grpSp>
        <p:nvGrpSpPr>
          <p:cNvPr id="1501" name="Google Shape;1501;p18"/>
          <p:cNvGrpSpPr/>
          <p:nvPr/>
        </p:nvGrpSpPr>
        <p:grpSpPr>
          <a:xfrm>
            <a:off x="299286" y="189025"/>
            <a:ext cx="133205" cy="119344"/>
            <a:chOff x="222150" y="185025"/>
            <a:chExt cx="170100" cy="152400"/>
          </a:xfrm>
        </p:grpSpPr>
        <p:cxnSp>
          <p:nvCxnSpPr>
            <p:cNvPr id="1502" name="Google Shape;1502;p1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503" name="Google Shape;1503;p1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504" name="Google Shape;1504;p1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505" name="Google Shape;1505;p18"/>
          <p:cNvGrpSpPr/>
          <p:nvPr/>
        </p:nvGrpSpPr>
        <p:grpSpPr>
          <a:xfrm>
            <a:off x="286625" y="3999999"/>
            <a:ext cx="145867" cy="958251"/>
            <a:chOff x="286625" y="3923799"/>
            <a:chExt cx="145867" cy="958251"/>
          </a:xfrm>
        </p:grpSpPr>
        <p:sp>
          <p:nvSpPr>
            <p:cNvPr id="1506" name="Google Shape;1506;p1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7" name="Google Shape;1507;p18"/>
            <p:cNvGrpSpPr/>
            <p:nvPr/>
          </p:nvGrpSpPr>
          <p:grpSpPr>
            <a:xfrm>
              <a:off x="298112" y="4342643"/>
              <a:ext cx="110182" cy="126862"/>
              <a:chOff x="281100" y="2027800"/>
              <a:chExt cx="140700" cy="162000"/>
            </a:xfrm>
          </p:grpSpPr>
          <p:sp>
            <p:nvSpPr>
              <p:cNvPr id="1508" name="Google Shape;1508;p1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9" name="Google Shape;1509;p18"/>
              <p:cNvGrpSpPr/>
              <p:nvPr/>
            </p:nvGrpSpPr>
            <p:grpSpPr>
              <a:xfrm>
                <a:off x="308875" y="2088450"/>
                <a:ext cx="85200" cy="40700"/>
                <a:chOff x="308875" y="2087000"/>
                <a:chExt cx="85200" cy="40700"/>
              </a:xfrm>
            </p:grpSpPr>
            <p:cxnSp>
              <p:nvCxnSpPr>
                <p:cNvPr id="1510" name="Google Shape;1510;p1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511" name="Google Shape;1511;p1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512" name="Google Shape;1512;p18"/>
            <p:cNvGrpSpPr/>
            <p:nvPr/>
          </p:nvGrpSpPr>
          <p:grpSpPr>
            <a:xfrm>
              <a:off x="286625" y="3923799"/>
              <a:ext cx="133200" cy="133200"/>
              <a:chOff x="286625" y="3648899"/>
              <a:chExt cx="133200" cy="133200"/>
            </a:xfrm>
          </p:grpSpPr>
          <p:sp>
            <p:nvSpPr>
              <p:cNvPr id="1513" name="Google Shape;1513;p1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15" name="Google Shape;1515;p1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516" name="Google Shape;1516;p1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8">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0" name="Google Shape;1520;p18"/>
          <p:cNvGrpSpPr/>
          <p:nvPr/>
        </p:nvGrpSpPr>
        <p:grpSpPr>
          <a:xfrm>
            <a:off x="7819199" y="752550"/>
            <a:ext cx="604800" cy="147600"/>
            <a:chOff x="7688649" y="828750"/>
            <a:chExt cx="604800" cy="147600"/>
          </a:xfrm>
        </p:grpSpPr>
        <p:sp>
          <p:nvSpPr>
            <p:cNvPr id="1521" name="Google Shape;1521;p1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24" name="Google Shape;1524;p18"/>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525" name="Google Shape;1525;p18"/>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526" name="Google Shape;1526;p18"/>
          <p:cNvSpPr txBox="1"/>
          <p:nvPr>
            <p:ph idx="1" type="subTitle"/>
          </p:nvPr>
        </p:nvSpPr>
        <p:spPr>
          <a:xfrm>
            <a:off x="1464751" y="1524196"/>
            <a:ext cx="6711824"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Seperti camelCase, tapi huruf pertama juga kapital.</a:t>
            </a:r>
            <a:endParaRPr/>
          </a:p>
        </p:txBody>
      </p:sp>
      <p:sp>
        <p:nvSpPr>
          <p:cNvPr id="1527" name="Google Shape;1527;p18"/>
          <p:cNvSpPr txBox="1"/>
          <p:nvPr/>
        </p:nvSpPr>
        <p:spPr>
          <a:xfrm>
            <a:off x="1464751" y="3587728"/>
            <a:ext cx="6711824"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Biasanya Digunakan untuk :</a:t>
            </a:r>
            <a:endParaRPr/>
          </a:p>
          <a:p>
            <a:pPr indent="-285750" lvl="0" marL="285750" marR="0" rtl="0" algn="just">
              <a:lnSpc>
                <a:spcPct val="100000"/>
              </a:lnSpc>
              <a:spcBef>
                <a:spcPts val="0"/>
              </a:spcBef>
              <a:spcAft>
                <a:spcPts val="0"/>
              </a:spcAft>
              <a:buClr>
                <a:schemeClr val="dk2"/>
              </a:buClr>
              <a:buSzPts val="1400"/>
              <a:buFont typeface="Fira Code"/>
              <a:buChar char="-"/>
            </a:pPr>
            <a:r>
              <a:rPr b="0" i="0" lang="en-ID" sz="1600" u="none" cap="none" strike="noStrike">
                <a:solidFill>
                  <a:schemeClr val="dk2"/>
                </a:solidFill>
                <a:latin typeface="Fira Code"/>
                <a:ea typeface="Fira Code"/>
                <a:cs typeface="Fira Code"/>
                <a:sym typeface="Fira Code"/>
              </a:rPr>
              <a:t>Kelas (class App)</a:t>
            </a:r>
            <a:endParaRPr/>
          </a:p>
          <a:p>
            <a:pPr indent="-285750" lvl="0" marL="285750" marR="0" rtl="0" algn="just">
              <a:lnSpc>
                <a:spcPct val="100000"/>
              </a:lnSpc>
              <a:spcBef>
                <a:spcPts val="0"/>
              </a:spcBef>
              <a:spcAft>
                <a:spcPts val="0"/>
              </a:spcAft>
              <a:buClr>
                <a:schemeClr val="dk2"/>
              </a:buClr>
              <a:buSzPts val="1400"/>
              <a:buFont typeface="Fira Code"/>
              <a:buChar char="-"/>
            </a:pPr>
            <a:r>
              <a:rPr b="0" i="0" lang="en-ID" sz="1600" u="none" cap="none" strike="noStrike">
                <a:solidFill>
                  <a:schemeClr val="dk2"/>
                </a:solidFill>
                <a:latin typeface="Fira Code"/>
                <a:ea typeface="Fira Code"/>
                <a:cs typeface="Fira Code"/>
                <a:sym typeface="Fira Code"/>
              </a:rPr>
              <a:t>Komponen React</a:t>
            </a:r>
            <a:endParaRPr/>
          </a:p>
        </p:txBody>
      </p:sp>
      <p:sp>
        <p:nvSpPr>
          <p:cNvPr id="1528" name="Google Shape;1528;p18"/>
          <p:cNvSpPr/>
          <p:nvPr/>
        </p:nvSpPr>
        <p:spPr>
          <a:xfrm>
            <a:off x="1279885" y="368934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pic>
        <p:nvPicPr>
          <p:cNvPr id="1529" name="Google Shape;1529;p18"/>
          <p:cNvPicPr preferRelativeResize="0"/>
          <p:nvPr/>
        </p:nvPicPr>
        <p:blipFill rotWithShape="1">
          <a:blip r:embed="rId7">
            <a:alphaModFix/>
          </a:blip>
          <a:srcRect b="0" l="0" r="0" t="0"/>
          <a:stretch/>
        </p:blipFill>
        <p:spPr>
          <a:xfrm>
            <a:off x="1523744" y="2177925"/>
            <a:ext cx="3658111" cy="7525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9"/>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/snake_case</a:t>
            </a:r>
            <a:endParaRPr sz="2000">
              <a:solidFill>
                <a:schemeClr val="dk1"/>
              </a:solidFill>
            </a:endParaRPr>
          </a:p>
        </p:txBody>
      </p:sp>
      <p:grpSp>
        <p:nvGrpSpPr>
          <p:cNvPr id="1535" name="Google Shape;1535;p19"/>
          <p:cNvGrpSpPr/>
          <p:nvPr/>
        </p:nvGrpSpPr>
        <p:grpSpPr>
          <a:xfrm>
            <a:off x="299286" y="189025"/>
            <a:ext cx="133205" cy="119344"/>
            <a:chOff x="222150" y="185025"/>
            <a:chExt cx="170100" cy="152400"/>
          </a:xfrm>
        </p:grpSpPr>
        <p:cxnSp>
          <p:nvCxnSpPr>
            <p:cNvPr id="1536" name="Google Shape;1536;p1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537" name="Google Shape;1537;p1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538" name="Google Shape;1538;p1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539" name="Google Shape;1539;p19"/>
          <p:cNvGrpSpPr/>
          <p:nvPr/>
        </p:nvGrpSpPr>
        <p:grpSpPr>
          <a:xfrm>
            <a:off x="286625" y="3999999"/>
            <a:ext cx="145867" cy="958251"/>
            <a:chOff x="286625" y="3923799"/>
            <a:chExt cx="145867" cy="958251"/>
          </a:xfrm>
        </p:grpSpPr>
        <p:sp>
          <p:nvSpPr>
            <p:cNvPr id="1540" name="Google Shape;1540;p1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1" name="Google Shape;1541;p19"/>
            <p:cNvGrpSpPr/>
            <p:nvPr/>
          </p:nvGrpSpPr>
          <p:grpSpPr>
            <a:xfrm>
              <a:off x="298112" y="4342643"/>
              <a:ext cx="110182" cy="126862"/>
              <a:chOff x="281100" y="2027800"/>
              <a:chExt cx="140700" cy="162000"/>
            </a:xfrm>
          </p:grpSpPr>
          <p:sp>
            <p:nvSpPr>
              <p:cNvPr id="1542" name="Google Shape;1542;p1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3" name="Google Shape;1543;p19"/>
              <p:cNvGrpSpPr/>
              <p:nvPr/>
            </p:nvGrpSpPr>
            <p:grpSpPr>
              <a:xfrm>
                <a:off x="308875" y="2088450"/>
                <a:ext cx="85200" cy="40700"/>
                <a:chOff x="308875" y="2087000"/>
                <a:chExt cx="85200" cy="40700"/>
              </a:xfrm>
            </p:grpSpPr>
            <p:cxnSp>
              <p:nvCxnSpPr>
                <p:cNvPr id="1544" name="Google Shape;1544;p1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545" name="Google Shape;1545;p1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546" name="Google Shape;1546;p19"/>
            <p:cNvGrpSpPr/>
            <p:nvPr/>
          </p:nvGrpSpPr>
          <p:grpSpPr>
            <a:xfrm>
              <a:off x="286625" y="3923799"/>
              <a:ext cx="133200" cy="133200"/>
              <a:chOff x="286625" y="3648899"/>
              <a:chExt cx="133200" cy="133200"/>
            </a:xfrm>
          </p:grpSpPr>
          <p:sp>
            <p:nvSpPr>
              <p:cNvPr id="1547" name="Google Shape;1547;p1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49" name="Google Shape;1549;p1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550" name="Google Shape;1550;p1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4" name="Google Shape;1554;p19"/>
          <p:cNvGrpSpPr/>
          <p:nvPr/>
        </p:nvGrpSpPr>
        <p:grpSpPr>
          <a:xfrm>
            <a:off x="7819199" y="752550"/>
            <a:ext cx="604800" cy="147600"/>
            <a:chOff x="7688649" y="828750"/>
            <a:chExt cx="604800" cy="147600"/>
          </a:xfrm>
        </p:grpSpPr>
        <p:sp>
          <p:nvSpPr>
            <p:cNvPr id="1555" name="Google Shape;1555;p1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8" name="Google Shape;1558;p19"/>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559" name="Google Shape;1559;p19"/>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560" name="Google Shape;1560;p19"/>
          <p:cNvSpPr txBox="1"/>
          <p:nvPr>
            <p:ph idx="1" type="subTitle"/>
          </p:nvPr>
        </p:nvSpPr>
        <p:spPr>
          <a:xfrm>
            <a:off x="1464751" y="1524196"/>
            <a:ext cx="6711824"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Semua huruf kecil, antar kata dipisahkah oleh underscore (_)</a:t>
            </a:r>
            <a:endParaRPr/>
          </a:p>
        </p:txBody>
      </p:sp>
      <p:pic>
        <p:nvPicPr>
          <p:cNvPr id="1561" name="Google Shape;1561;p19"/>
          <p:cNvPicPr preferRelativeResize="0"/>
          <p:nvPr/>
        </p:nvPicPr>
        <p:blipFill rotWithShape="1">
          <a:blip r:embed="rId7">
            <a:alphaModFix/>
          </a:blip>
          <a:srcRect b="0" l="0" r="0" t="0"/>
          <a:stretch/>
        </p:blipFill>
        <p:spPr>
          <a:xfrm>
            <a:off x="1544516" y="2363606"/>
            <a:ext cx="3810532" cy="724001"/>
          </a:xfrm>
          <a:prstGeom prst="rect">
            <a:avLst/>
          </a:prstGeom>
          <a:noFill/>
          <a:ln>
            <a:noFill/>
          </a:ln>
        </p:spPr>
      </p:pic>
      <p:cxnSp>
        <p:nvCxnSpPr>
          <p:cNvPr id="1562" name="Google Shape;1562;p19"/>
          <p:cNvCxnSpPr/>
          <p:nvPr/>
        </p:nvCxnSpPr>
        <p:spPr>
          <a:xfrm>
            <a:off x="8176575" y="3437451"/>
            <a:ext cx="0" cy="740100"/>
          </a:xfrm>
          <a:prstGeom prst="straightConnector1">
            <a:avLst/>
          </a:prstGeom>
          <a:noFill/>
          <a:ln cap="flat" cmpd="sng" w="9525">
            <a:solidFill>
              <a:schemeClr val="dk2"/>
            </a:solidFill>
            <a:prstDash val="solid"/>
            <a:round/>
            <a:headEnd len="sm" w="sm" type="none"/>
            <a:tailEnd len="med" w="med" type="stealth"/>
          </a:ln>
        </p:spPr>
      </p:cxnSp>
      <p:sp>
        <p:nvSpPr>
          <p:cNvPr id="1563" name="Google Shape;1563;p19"/>
          <p:cNvSpPr txBox="1"/>
          <p:nvPr/>
        </p:nvSpPr>
        <p:spPr>
          <a:xfrm>
            <a:off x="1409333" y="3494290"/>
            <a:ext cx="7247506"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Biasanya Digunakan untuk :</a:t>
            </a:r>
            <a:endParaRPr/>
          </a:p>
          <a:p>
            <a:pPr indent="-285750" lvl="0" marL="285750" marR="0" rtl="0" algn="just">
              <a:lnSpc>
                <a:spcPct val="100000"/>
              </a:lnSpc>
              <a:spcBef>
                <a:spcPts val="0"/>
              </a:spcBef>
              <a:spcAft>
                <a:spcPts val="0"/>
              </a:spcAft>
              <a:buClr>
                <a:schemeClr val="dk2"/>
              </a:buClr>
              <a:buSzPts val="1400"/>
              <a:buFont typeface="Fira Code"/>
              <a:buChar char="-"/>
            </a:pPr>
            <a:r>
              <a:rPr b="0" i="0" lang="en-ID" sz="1600" u="none" cap="none" strike="noStrike">
                <a:solidFill>
                  <a:schemeClr val="dk2"/>
                </a:solidFill>
                <a:latin typeface="Fira Code"/>
                <a:ea typeface="Fira Code"/>
                <a:cs typeface="Fira Code"/>
                <a:sym typeface="Fira Code"/>
              </a:rPr>
              <a:t>Nama file di beberapa penulisan (auth_controller.js)</a:t>
            </a:r>
            <a:endParaRPr/>
          </a:p>
        </p:txBody>
      </p:sp>
      <p:sp>
        <p:nvSpPr>
          <p:cNvPr id="1564" name="Google Shape;1564;p19"/>
          <p:cNvSpPr/>
          <p:nvPr/>
        </p:nvSpPr>
        <p:spPr>
          <a:xfrm>
            <a:off x="1279885" y="359778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3" name="Shape 823"/>
        <p:cNvGrpSpPr/>
        <p:nvPr/>
      </p:nvGrpSpPr>
      <p:grpSpPr>
        <a:xfrm>
          <a:off x="0" y="0"/>
          <a:ext cx="0" cy="0"/>
          <a:chOff x="0" y="0"/>
          <a:chExt cx="0" cy="0"/>
        </a:xfrm>
      </p:grpSpPr>
      <p:grpSp>
        <p:nvGrpSpPr>
          <p:cNvPr id="824" name="Google Shape;824;p2"/>
          <p:cNvGrpSpPr/>
          <p:nvPr/>
        </p:nvGrpSpPr>
        <p:grpSpPr>
          <a:xfrm>
            <a:off x="248973" y="390248"/>
            <a:ext cx="1308418" cy="1308418"/>
            <a:chOff x="497946" y="780495"/>
            <a:chExt cx="2616835" cy="2616835"/>
          </a:xfrm>
        </p:grpSpPr>
        <p:sp>
          <p:nvSpPr>
            <p:cNvPr id="825" name="Google Shape;825;p2"/>
            <p:cNvSpPr/>
            <p:nvPr/>
          </p:nvSpPr>
          <p:spPr>
            <a:xfrm>
              <a:off x="497946" y="780495"/>
              <a:ext cx="2616835" cy="2616835"/>
            </a:xfrm>
            <a:custGeom>
              <a:rect b="b" l="l" r="r" t="t"/>
              <a:pathLst>
                <a:path extrusionOk="0" h="2616835" w="2616835">
                  <a:moveTo>
                    <a:pt x="1330049" y="2616380"/>
                  </a:moveTo>
                  <a:lnTo>
                    <a:pt x="1286368" y="2616380"/>
                  </a:lnTo>
                  <a:lnTo>
                    <a:pt x="1243552" y="2606892"/>
                  </a:lnTo>
                  <a:lnTo>
                    <a:pt x="1203323" y="2587916"/>
                  </a:lnTo>
                  <a:lnTo>
                    <a:pt x="1167406" y="2559453"/>
                  </a:lnTo>
                  <a:lnTo>
                    <a:pt x="56891" y="1449082"/>
                  </a:lnTo>
                  <a:lnTo>
                    <a:pt x="28445" y="1413142"/>
                  </a:lnTo>
                  <a:lnTo>
                    <a:pt x="9481" y="1372891"/>
                  </a:lnTo>
                  <a:lnTo>
                    <a:pt x="0" y="1330058"/>
                  </a:lnTo>
                  <a:lnTo>
                    <a:pt x="0" y="1286372"/>
                  </a:lnTo>
                  <a:lnTo>
                    <a:pt x="9481" y="1243562"/>
                  </a:lnTo>
                  <a:lnTo>
                    <a:pt x="28445" y="1203359"/>
                  </a:lnTo>
                  <a:lnTo>
                    <a:pt x="56891" y="1167490"/>
                  </a:lnTo>
                  <a:lnTo>
                    <a:pt x="1167406" y="56926"/>
                  </a:lnTo>
                  <a:lnTo>
                    <a:pt x="1203323" y="28463"/>
                  </a:lnTo>
                  <a:lnTo>
                    <a:pt x="1243552" y="9487"/>
                  </a:lnTo>
                  <a:lnTo>
                    <a:pt x="1286368" y="0"/>
                  </a:lnTo>
                  <a:lnTo>
                    <a:pt x="1330049" y="0"/>
                  </a:lnTo>
                  <a:lnTo>
                    <a:pt x="1372872" y="9487"/>
                  </a:lnTo>
                  <a:lnTo>
                    <a:pt x="1413112" y="28463"/>
                  </a:lnTo>
                  <a:lnTo>
                    <a:pt x="1449046" y="56926"/>
                  </a:lnTo>
                  <a:lnTo>
                    <a:pt x="2559514" y="1167490"/>
                  </a:lnTo>
                  <a:lnTo>
                    <a:pt x="2587977" y="1203359"/>
                  </a:lnTo>
                  <a:lnTo>
                    <a:pt x="2606953" y="1243562"/>
                  </a:lnTo>
                  <a:lnTo>
                    <a:pt x="2616440" y="1286372"/>
                  </a:lnTo>
                  <a:lnTo>
                    <a:pt x="2616440" y="1330058"/>
                  </a:lnTo>
                  <a:lnTo>
                    <a:pt x="2606953" y="1372891"/>
                  </a:lnTo>
                  <a:lnTo>
                    <a:pt x="2587977" y="1413142"/>
                  </a:lnTo>
                  <a:lnTo>
                    <a:pt x="2559514" y="1449082"/>
                  </a:lnTo>
                  <a:lnTo>
                    <a:pt x="1449046" y="2559453"/>
                  </a:lnTo>
                  <a:lnTo>
                    <a:pt x="1413112" y="2587916"/>
                  </a:lnTo>
                  <a:lnTo>
                    <a:pt x="1372872" y="2606892"/>
                  </a:lnTo>
                  <a:lnTo>
                    <a:pt x="1330049" y="2616380"/>
                  </a:lnTo>
                  <a:close/>
                </a:path>
              </a:pathLst>
            </a:custGeom>
            <a:solidFill>
              <a:srgbClr val="FAB41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26" name="Google Shape;826;p2"/>
            <p:cNvSpPr/>
            <p:nvPr/>
          </p:nvSpPr>
          <p:spPr>
            <a:xfrm>
              <a:off x="559340" y="841901"/>
              <a:ext cx="2494280" cy="2493645"/>
            </a:xfrm>
            <a:custGeom>
              <a:rect b="b" l="l" r="r" t="t"/>
              <a:pathLst>
                <a:path extrusionOk="0" h="2493645" w="2494280">
                  <a:moveTo>
                    <a:pt x="1246814" y="2493580"/>
                  </a:moveTo>
                  <a:lnTo>
                    <a:pt x="1198643" y="2487431"/>
                  </a:lnTo>
                  <a:lnTo>
                    <a:pt x="1153082" y="2468985"/>
                  </a:lnTo>
                  <a:lnTo>
                    <a:pt x="1112737" y="2438241"/>
                  </a:lnTo>
                  <a:lnTo>
                    <a:pt x="55302" y="1380902"/>
                  </a:lnTo>
                  <a:lnTo>
                    <a:pt x="24578" y="1340541"/>
                  </a:lnTo>
                  <a:lnTo>
                    <a:pt x="6144" y="1294975"/>
                  </a:lnTo>
                  <a:lnTo>
                    <a:pt x="0" y="1246808"/>
                  </a:lnTo>
                  <a:lnTo>
                    <a:pt x="6144" y="1198640"/>
                  </a:lnTo>
                  <a:lnTo>
                    <a:pt x="24578" y="1153074"/>
                  </a:lnTo>
                  <a:lnTo>
                    <a:pt x="55302" y="1112713"/>
                  </a:lnTo>
                  <a:lnTo>
                    <a:pt x="1112737" y="55374"/>
                  </a:lnTo>
                  <a:lnTo>
                    <a:pt x="1153082" y="24610"/>
                  </a:lnTo>
                  <a:lnTo>
                    <a:pt x="1198643" y="6152"/>
                  </a:lnTo>
                  <a:lnTo>
                    <a:pt x="1246814" y="0"/>
                  </a:lnTo>
                  <a:lnTo>
                    <a:pt x="1294989" y="6152"/>
                  </a:lnTo>
                  <a:lnTo>
                    <a:pt x="1340561" y="24610"/>
                  </a:lnTo>
                  <a:lnTo>
                    <a:pt x="1380926" y="55374"/>
                  </a:lnTo>
                  <a:lnTo>
                    <a:pt x="2438313" y="1112713"/>
                  </a:lnTo>
                  <a:lnTo>
                    <a:pt x="2469057" y="1153074"/>
                  </a:lnTo>
                  <a:lnTo>
                    <a:pt x="2487503" y="1198640"/>
                  </a:lnTo>
                  <a:lnTo>
                    <a:pt x="2493652" y="1246808"/>
                  </a:lnTo>
                  <a:lnTo>
                    <a:pt x="2487503" y="1294975"/>
                  </a:lnTo>
                  <a:lnTo>
                    <a:pt x="2469057" y="1340541"/>
                  </a:lnTo>
                  <a:lnTo>
                    <a:pt x="2438313" y="1380902"/>
                  </a:lnTo>
                  <a:lnTo>
                    <a:pt x="1380926" y="2438241"/>
                  </a:lnTo>
                  <a:lnTo>
                    <a:pt x="1340561" y="2468985"/>
                  </a:lnTo>
                  <a:lnTo>
                    <a:pt x="1294989" y="2487431"/>
                  </a:lnTo>
                  <a:lnTo>
                    <a:pt x="1246814" y="2493580"/>
                  </a:lnTo>
                  <a:close/>
                </a:path>
              </a:pathLst>
            </a:custGeom>
            <a:solidFill>
              <a:srgbClr val="181A1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27" name="Google Shape;827;p2"/>
            <p:cNvSpPr/>
            <p:nvPr/>
          </p:nvSpPr>
          <p:spPr>
            <a:xfrm>
              <a:off x="661779" y="944243"/>
              <a:ext cx="2289175" cy="2289175"/>
            </a:xfrm>
            <a:custGeom>
              <a:rect b="b" l="l" r="r" t="t"/>
              <a:pathLst>
                <a:path extrusionOk="0" h="2289175" w="2289175">
                  <a:moveTo>
                    <a:pt x="1144369" y="2288835"/>
                  </a:moveTo>
                  <a:lnTo>
                    <a:pt x="1100154" y="2283186"/>
                  </a:lnTo>
                  <a:lnTo>
                    <a:pt x="1058332" y="2266241"/>
                  </a:lnTo>
                  <a:lnTo>
                    <a:pt x="1021299" y="2238000"/>
                  </a:lnTo>
                  <a:lnTo>
                    <a:pt x="50762" y="1267463"/>
                  </a:lnTo>
                  <a:lnTo>
                    <a:pt x="22561" y="1230393"/>
                  </a:lnTo>
                  <a:lnTo>
                    <a:pt x="5640" y="1188557"/>
                  </a:lnTo>
                  <a:lnTo>
                    <a:pt x="0" y="1144345"/>
                  </a:lnTo>
                  <a:lnTo>
                    <a:pt x="5640" y="1100149"/>
                  </a:lnTo>
                  <a:lnTo>
                    <a:pt x="22561" y="1058361"/>
                  </a:lnTo>
                  <a:lnTo>
                    <a:pt x="50762" y="1021371"/>
                  </a:lnTo>
                  <a:lnTo>
                    <a:pt x="1021299" y="50834"/>
                  </a:lnTo>
                  <a:lnTo>
                    <a:pt x="1058332" y="22593"/>
                  </a:lnTo>
                  <a:lnTo>
                    <a:pt x="1100154" y="5648"/>
                  </a:lnTo>
                  <a:lnTo>
                    <a:pt x="1144369" y="0"/>
                  </a:lnTo>
                  <a:lnTo>
                    <a:pt x="1188584" y="5648"/>
                  </a:lnTo>
                  <a:lnTo>
                    <a:pt x="1230406" y="22593"/>
                  </a:lnTo>
                  <a:lnTo>
                    <a:pt x="1267439" y="50834"/>
                  </a:lnTo>
                  <a:lnTo>
                    <a:pt x="2238024" y="1021371"/>
                  </a:lnTo>
                  <a:lnTo>
                    <a:pt x="2266225" y="1058361"/>
                  </a:lnTo>
                  <a:lnTo>
                    <a:pt x="2283146" y="1100149"/>
                  </a:lnTo>
                  <a:lnTo>
                    <a:pt x="2288787" y="1144345"/>
                  </a:lnTo>
                  <a:lnTo>
                    <a:pt x="2283146" y="1188557"/>
                  </a:lnTo>
                  <a:lnTo>
                    <a:pt x="2266225" y="1230393"/>
                  </a:lnTo>
                  <a:lnTo>
                    <a:pt x="2238024" y="1267463"/>
                  </a:lnTo>
                  <a:lnTo>
                    <a:pt x="1267439" y="2238000"/>
                  </a:lnTo>
                  <a:lnTo>
                    <a:pt x="1230406" y="2266241"/>
                  </a:lnTo>
                  <a:lnTo>
                    <a:pt x="1188584" y="2283186"/>
                  </a:lnTo>
                  <a:lnTo>
                    <a:pt x="1144369" y="2288835"/>
                  </a:lnTo>
                  <a:close/>
                </a:path>
              </a:pathLst>
            </a:custGeom>
            <a:solidFill>
              <a:srgbClr val="FAB41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28" name="Google Shape;828;p2"/>
            <p:cNvSpPr/>
            <p:nvPr/>
          </p:nvSpPr>
          <p:spPr>
            <a:xfrm>
              <a:off x="1094193" y="1731110"/>
              <a:ext cx="1438275" cy="781050"/>
            </a:xfrm>
            <a:custGeom>
              <a:rect b="b" l="l" r="r" t="t"/>
              <a:pathLst>
                <a:path extrusionOk="0" h="781050" w="1438275">
                  <a:moveTo>
                    <a:pt x="197383" y="206692"/>
                  </a:moveTo>
                  <a:lnTo>
                    <a:pt x="179095" y="155714"/>
                  </a:lnTo>
                  <a:lnTo>
                    <a:pt x="122770" y="121043"/>
                  </a:lnTo>
                  <a:lnTo>
                    <a:pt x="98806" y="111340"/>
                  </a:lnTo>
                  <a:lnTo>
                    <a:pt x="82232" y="102400"/>
                  </a:lnTo>
                  <a:lnTo>
                    <a:pt x="72618" y="92671"/>
                  </a:lnTo>
                  <a:lnTo>
                    <a:pt x="69507" y="80645"/>
                  </a:lnTo>
                  <a:lnTo>
                    <a:pt x="72072" y="69951"/>
                  </a:lnTo>
                  <a:lnTo>
                    <a:pt x="79832" y="61074"/>
                  </a:lnTo>
                  <a:lnTo>
                    <a:pt x="92875" y="55029"/>
                  </a:lnTo>
                  <a:lnTo>
                    <a:pt x="111252" y="52781"/>
                  </a:lnTo>
                  <a:lnTo>
                    <a:pt x="130898" y="54140"/>
                  </a:lnTo>
                  <a:lnTo>
                    <a:pt x="147548" y="57531"/>
                  </a:lnTo>
                  <a:lnTo>
                    <a:pt x="161086" y="61988"/>
                  </a:lnTo>
                  <a:lnTo>
                    <a:pt x="171386" y="66522"/>
                  </a:lnTo>
                  <a:lnTo>
                    <a:pt x="185902" y="14122"/>
                  </a:lnTo>
                  <a:lnTo>
                    <a:pt x="171805" y="8610"/>
                  </a:lnTo>
                  <a:lnTo>
                    <a:pt x="154990" y="4114"/>
                  </a:lnTo>
                  <a:lnTo>
                    <a:pt x="135293" y="1104"/>
                  </a:lnTo>
                  <a:lnTo>
                    <a:pt x="112547" y="0"/>
                  </a:lnTo>
                  <a:lnTo>
                    <a:pt x="66967" y="6565"/>
                  </a:lnTo>
                  <a:lnTo>
                    <a:pt x="32778" y="24701"/>
                  </a:lnTo>
                  <a:lnTo>
                    <a:pt x="11290" y="51993"/>
                  </a:lnTo>
                  <a:lnTo>
                    <a:pt x="3835" y="86080"/>
                  </a:lnTo>
                  <a:lnTo>
                    <a:pt x="9448" y="114617"/>
                  </a:lnTo>
                  <a:lnTo>
                    <a:pt x="25374" y="137947"/>
                  </a:lnTo>
                  <a:lnTo>
                    <a:pt x="50241" y="156591"/>
                  </a:lnTo>
                  <a:lnTo>
                    <a:pt x="82715" y="171056"/>
                  </a:lnTo>
                  <a:lnTo>
                    <a:pt x="104813" y="179997"/>
                  </a:lnTo>
                  <a:lnTo>
                    <a:pt x="119761" y="189153"/>
                  </a:lnTo>
                  <a:lnTo>
                    <a:pt x="128219" y="199377"/>
                  </a:lnTo>
                  <a:lnTo>
                    <a:pt x="130898" y="211505"/>
                  </a:lnTo>
                  <a:lnTo>
                    <a:pt x="127965" y="224243"/>
                  </a:lnTo>
                  <a:lnTo>
                    <a:pt x="119265" y="234048"/>
                  </a:lnTo>
                  <a:lnTo>
                    <a:pt x="104978" y="240347"/>
                  </a:lnTo>
                  <a:lnTo>
                    <a:pt x="85255" y="242582"/>
                  </a:lnTo>
                  <a:lnTo>
                    <a:pt x="64770" y="241046"/>
                  </a:lnTo>
                  <a:lnTo>
                    <a:pt x="45389" y="237007"/>
                  </a:lnTo>
                  <a:lnTo>
                    <a:pt x="27940" y="231292"/>
                  </a:lnTo>
                  <a:lnTo>
                    <a:pt x="13208" y="224764"/>
                  </a:lnTo>
                  <a:lnTo>
                    <a:pt x="0" y="278422"/>
                  </a:lnTo>
                  <a:lnTo>
                    <a:pt x="14935" y="284975"/>
                  </a:lnTo>
                  <a:lnTo>
                    <a:pt x="34467" y="290677"/>
                  </a:lnTo>
                  <a:lnTo>
                    <a:pt x="57124" y="294703"/>
                  </a:lnTo>
                  <a:lnTo>
                    <a:pt x="81419" y="296240"/>
                  </a:lnTo>
                  <a:lnTo>
                    <a:pt x="132816" y="289039"/>
                  </a:lnTo>
                  <a:lnTo>
                    <a:pt x="168973" y="269570"/>
                  </a:lnTo>
                  <a:lnTo>
                    <a:pt x="190347" y="241058"/>
                  </a:lnTo>
                  <a:lnTo>
                    <a:pt x="197383" y="206692"/>
                  </a:lnTo>
                  <a:close/>
                </a:path>
                <a:path extrusionOk="0" h="781050" w="1438275">
                  <a:moveTo>
                    <a:pt x="384340" y="488429"/>
                  </a:moveTo>
                  <a:lnTo>
                    <a:pt x="208661" y="488429"/>
                  </a:lnTo>
                  <a:lnTo>
                    <a:pt x="208661" y="541769"/>
                  </a:lnTo>
                  <a:lnTo>
                    <a:pt x="208661" y="607809"/>
                  </a:lnTo>
                  <a:lnTo>
                    <a:pt x="208661" y="661149"/>
                  </a:lnTo>
                  <a:lnTo>
                    <a:pt x="208661" y="776719"/>
                  </a:lnTo>
                  <a:lnTo>
                    <a:pt x="273900" y="776719"/>
                  </a:lnTo>
                  <a:lnTo>
                    <a:pt x="273900" y="661149"/>
                  </a:lnTo>
                  <a:lnTo>
                    <a:pt x="377088" y="661149"/>
                  </a:lnTo>
                  <a:lnTo>
                    <a:pt x="377088" y="607809"/>
                  </a:lnTo>
                  <a:lnTo>
                    <a:pt x="273900" y="607809"/>
                  </a:lnTo>
                  <a:lnTo>
                    <a:pt x="273900" y="541769"/>
                  </a:lnTo>
                  <a:lnTo>
                    <a:pt x="384340" y="541769"/>
                  </a:lnTo>
                  <a:lnTo>
                    <a:pt x="384340" y="488429"/>
                  </a:lnTo>
                  <a:close/>
                </a:path>
                <a:path extrusionOk="0" h="781050" w="1438275">
                  <a:moveTo>
                    <a:pt x="482625" y="291528"/>
                  </a:moveTo>
                  <a:lnTo>
                    <a:pt x="459765" y="217843"/>
                  </a:lnTo>
                  <a:lnTo>
                    <a:pt x="444677" y="169176"/>
                  </a:lnTo>
                  <a:lnTo>
                    <a:pt x="408609" y="52882"/>
                  </a:lnTo>
                  <a:lnTo>
                    <a:pt x="393509" y="4216"/>
                  </a:lnTo>
                  <a:lnTo>
                    <a:pt x="381114" y="4216"/>
                  </a:lnTo>
                  <a:lnTo>
                    <a:pt x="381114" y="169176"/>
                  </a:lnTo>
                  <a:lnTo>
                    <a:pt x="317614" y="169176"/>
                  </a:lnTo>
                  <a:lnTo>
                    <a:pt x="334670" y="108318"/>
                  </a:lnTo>
                  <a:lnTo>
                    <a:pt x="338162" y="94780"/>
                  </a:lnTo>
                  <a:lnTo>
                    <a:pt x="341477" y="80505"/>
                  </a:lnTo>
                  <a:lnTo>
                    <a:pt x="344678" y="66344"/>
                  </a:lnTo>
                  <a:lnTo>
                    <a:pt x="347878" y="52882"/>
                  </a:lnTo>
                  <a:lnTo>
                    <a:pt x="348742" y="52882"/>
                  </a:lnTo>
                  <a:lnTo>
                    <a:pt x="355714" y="80670"/>
                  </a:lnTo>
                  <a:lnTo>
                    <a:pt x="359460" y="94970"/>
                  </a:lnTo>
                  <a:lnTo>
                    <a:pt x="363245" y="108318"/>
                  </a:lnTo>
                  <a:lnTo>
                    <a:pt x="381114" y="169176"/>
                  </a:lnTo>
                  <a:lnTo>
                    <a:pt x="381114" y="4216"/>
                  </a:lnTo>
                  <a:lnTo>
                    <a:pt x="308241" y="4216"/>
                  </a:lnTo>
                  <a:lnTo>
                    <a:pt x="220383" y="291528"/>
                  </a:lnTo>
                  <a:lnTo>
                    <a:pt x="287782" y="291528"/>
                  </a:lnTo>
                  <a:lnTo>
                    <a:pt x="308241" y="217843"/>
                  </a:lnTo>
                  <a:lnTo>
                    <a:pt x="390537" y="217843"/>
                  </a:lnTo>
                  <a:lnTo>
                    <a:pt x="412673" y="291528"/>
                  </a:lnTo>
                  <a:lnTo>
                    <a:pt x="482625" y="291528"/>
                  </a:lnTo>
                  <a:close/>
                </a:path>
                <a:path extrusionOk="0" h="781050" w="1438275">
                  <a:moveTo>
                    <a:pt x="498563" y="488670"/>
                  </a:moveTo>
                  <a:lnTo>
                    <a:pt x="433336" y="488670"/>
                  </a:lnTo>
                  <a:lnTo>
                    <a:pt x="433336" y="776122"/>
                  </a:lnTo>
                  <a:lnTo>
                    <a:pt x="498563" y="776122"/>
                  </a:lnTo>
                  <a:lnTo>
                    <a:pt x="498563" y="488670"/>
                  </a:lnTo>
                  <a:close/>
                </a:path>
                <a:path extrusionOk="0" h="781050" w="1438275">
                  <a:moveTo>
                    <a:pt x="696620" y="4559"/>
                  </a:moveTo>
                  <a:lnTo>
                    <a:pt x="520954" y="4559"/>
                  </a:lnTo>
                  <a:lnTo>
                    <a:pt x="520954" y="57899"/>
                  </a:lnTo>
                  <a:lnTo>
                    <a:pt x="520954" y="122669"/>
                  </a:lnTo>
                  <a:lnTo>
                    <a:pt x="520954" y="176009"/>
                  </a:lnTo>
                  <a:lnTo>
                    <a:pt x="520954" y="291579"/>
                  </a:lnTo>
                  <a:lnTo>
                    <a:pt x="586193" y="291579"/>
                  </a:lnTo>
                  <a:lnTo>
                    <a:pt x="586193" y="176009"/>
                  </a:lnTo>
                  <a:lnTo>
                    <a:pt x="689368" y="176009"/>
                  </a:lnTo>
                  <a:lnTo>
                    <a:pt x="689368" y="122669"/>
                  </a:lnTo>
                  <a:lnTo>
                    <a:pt x="586193" y="122669"/>
                  </a:lnTo>
                  <a:lnTo>
                    <a:pt x="586193" y="57899"/>
                  </a:lnTo>
                  <a:lnTo>
                    <a:pt x="696620" y="57899"/>
                  </a:lnTo>
                  <a:lnTo>
                    <a:pt x="696620" y="4559"/>
                  </a:lnTo>
                  <a:close/>
                </a:path>
                <a:path extrusionOk="0" h="781050" w="1438275">
                  <a:moveTo>
                    <a:pt x="771893" y="775881"/>
                  </a:moveTo>
                  <a:lnTo>
                    <a:pt x="767143" y="763181"/>
                  </a:lnTo>
                  <a:lnTo>
                    <a:pt x="761428" y="743496"/>
                  </a:lnTo>
                  <a:lnTo>
                    <a:pt x="755091" y="719810"/>
                  </a:lnTo>
                  <a:lnTo>
                    <a:pt x="748411" y="695083"/>
                  </a:lnTo>
                  <a:lnTo>
                    <a:pt x="742162" y="676592"/>
                  </a:lnTo>
                  <a:lnTo>
                    <a:pt x="734885" y="662901"/>
                  </a:lnTo>
                  <a:lnTo>
                    <a:pt x="734009" y="661250"/>
                  </a:lnTo>
                  <a:lnTo>
                    <a:pt x="723455" y="649351"/>
                  </a:lnTo>
                  <a:lnTo>
                    <a:pt x="710031" y="641235"/>
                  </a:lnTo>
                  <a:lnTo>
                    <a:pt x="710031" y="639991"/>
                  </a:lnTo>
                  <a:lnTo>
                    <a:pt x="743419" y="616165"/>
                  </a:lnTo>
                  <a:lnTo>
                    <a:pt x="760806" y="569226"/>
                  </a:lnTo>
                  <a:lnTo>
                    <a:pt x="759066" y="550621"/>
                  </a:lnTo>
                  <a:lnTo>
                    <a:pt x="754075" y="534695"/>
                  </a:lnTo>
                  <a:lnTo>
                    <a:pt x="753986" y="534377"/>
                  </a:lnTo>
                  <a:lnTo>
                    <a:pt x="745680" y="520496"/>
                  </a:lnTo>
                  <a:lnTo>
                    <a:pt x="734339" y="508990"/>
                  </a:lnTo>
                  <a:lnTo>
                    <a:pt x="717181" y="498678"/>
                  </a:lnTo>
                  <a:lnTo>
                    <a:pt x="696379" y="491769"/>
                  </a:lnTo>
                  <a:lnTo>
                    <a:pt x="696379" y="574802"/>
                  </a:lnTo>
                  <a:lnTo>
                    <a:pt x="692886" y="591845"/>
                  </a:lnTo>
                  <a:lnTo>
                    <a:pt x="682752" y="604888"/>
                  </a:lnTo>
                  <a:lnTo>
                    <a:pt x="666559" y="613232"/>
                  </a:lnTo>
                  <a:lnTo>
                    <a:pt x="644842" y="616165"/>
                  </a:lnTo>
                  <a:lnTo>
                    <a:pt x="619239" y="616165"/>
                  </a:lnTo>
                  <a:lnTo>
                    <a:pt x="619239" y="536854"/>
                  </a:lnTo>
                  <a:lnTo>
                    <a:pt x="623582" y="536155"/>
                  </a:lnTo>
                  <a:lnTo>
                    <a:pt x="629780" y="535444"/>
                  </a:lnTo>
                  <a:lnTo>
                    <a:pt x="638048" y="534911"/>
                  </a:lnTo>
                  <a:lnTo>
                    <a:pt x="648639" y="534695"/>
                  </a:lnTo>
                  <a:lnTo>
                    <a:pt x="668705" y="537400"/>
                  </a:lnTo>
                  <a:lnTo>
                    <a:pt x="683717" y="544944"/>
                  </a:lnTo>
                  <a:lnTo>
                    <a:pt x="693127" y="557390"/>
                  </a:lnTo>
                  <a:lnTo>
                    <a:pt x="696379" y="574802"/>
                  </a:lnTo>
                  <a:lnTo>
                    <a:pt x="696379" y="491769"/>
                  </a:lnTo>
                  <a:lnTo>
                    <a:pt x="696175" y="491693"/>
                  </a:lnTo>
                  <a:lnTo>
                    <a:pt x="671029" y="487718"/>
                  </a:lnTo>
                  <a:lnTo>
                    <a:pt x="641388" y="486460"/>
                  </a:lnTo>
                  <a:lnTo>
                    <a:pt x="616254" y="486918"/>
                  </a:lnTo>
                  <a:lnTo>
                    <a:pt x="593026" y="488188"/>
                  </a:lnTo>
                  <a:lnTo>
                    <a:pt x="572350" y="490093"/>
                  </a:lnTo>
                  <a:lnTo>
                    <a:pt x="554863" y="492467"/>
                  </a:lnTo>
                  <a:lnTo>
                    <a:pt x="554863" y="775881"/>
                  </a:lnTo>
                  <a:lnTo>
                    <a:pt x="619239" y="775881"/>
                  </a:lnTo>
                  <a:lnTo>
                    <a:pt x="619239" y="662901"/>
                  </a:lnTo>
                  <a:lnTo>
                    <a:pt x="638835" y="662901"/>
                  </a:lnTo>
                  <a:lnTo>
                    <a:pt x="678548" y="686752"/>
                  </a:lnTo>
                  <a:lnTo>
                    <a:pt x="691388" y="733272"/>
                  </a:lnTo>
                  <a:lnTo>
                    <a:pt x="696772" y="752741"/>
                  </a:lnTo>
                  <a:lnTo>
                    <a:pt x="701446" y="767067"/>
                  </a:lnTo>
                  <a:lnTo>
                    <a:pt x="705370" y="775881"/>
                  </a:lnTo>
                  <a:lnTo>
                    <a:pt x="771893" y="775881"/>
                  </a:lnTo>
                  <a:close/>
                </a:path>
                <a:path extrusionOk="0" h="781050" w="1438275">
                  <a:moveTo>
                    <a:pt x="928979" y="238239"/>
                  </a:moveTo>
                  <a:lnTo>
                    <a:pt x="810907" y="238239"/>
                  </a:lnTo>
                  <a:lnTo>
                    <a:pt x="810907" y="169659"/>
                  </a:lnTo>
                  <a:lnTo>
                    <a:pt x="916584" y="169659"/>
                  </a:lnTo>
                  <a:lnTo>
                    <a:pt x="916584" y="117589"/>
                  </a:lnTo>
                  <a:lnTo>
                    <a:pt x="810907" y="117589"/>
                  </a:lnTo>
                  <a:lnTo>
                    <a:pt x="810907" y="57899"/>
                  </a:lnTo>
                  <a:lnTo>
                    <a:pt x="923023" y="57899"/>
                  </a:lnTo>
                  <a:lnTo>
                    <a:pt x="923023" y="4559"/>
                  </a:lnTo>
                  <a:lnTo>
                    <a:pt x="745617" y="4559"/>
                  </a:lnTo>
                  <a:lnTo>
                    <a:pt x="745617" y="57899"/>
                  </a:lnTo>
                  <a:lnTo>
                    <a:pt x="745617" y="117589"/>
                  </a:lnTo>
                  <a:lnTo>
                    <a:pt x="745617" y="169659"/>
                  </a:lnTo>
                  <a:lnTo>
                    <a:pt x="745617" y="238239"/>
                  </a:lnTo>
                  <a:lnTo>
                    <a:pt x="745617" y="291579"/>
                  </a:lnTo>
                  <a:lnTo>
                    <a:pt x="928979" y="291579"/>
                  </a:lnTo>
                  <a:lnTo>
                    <a:pt x="928979" y="238239"/>
                  </a:lnTo>
                  <a:close/>
                </a:path>
                <a:path extrusionOk="0" h="781050" w="1438275">
                  <a:moveTo>
                    <a:pt x="993978" y="690956"/>
                  </a:moveTo>
                  <a:lnTo>
                    <a:pt x="975690" y="640054"/>
                  </a:lnTo>
                  <a:lnTo>
                    <a:pt x="919365" y="605396"/>
                  </a:lnTo>
                  <a:lnTo>
                    <a:pt x="895400" y="595655"/>
                  </a:lnTo>
                  <a:lnTo>
                    <a:pt x="878827" y="586663"/>
                  </a:lnTo>
                  <a:lnTo>
                    <a:pt x="869213" y="576922"/>
                  </a:lnTo>
                  <a:lnTo>
                    <a:pt x="866101" y="564908"/>
                  </a:lnTo>
                  <a:lnTo>
                    <a:pt x="868667" y="554240"/>
                  </a:lnTo>
                  <a:lnTo>
                    <a:pt x="876414" y="545439"/>
                  </a:lnTo>
                  <a:lnTo>
                    <a:pt x="889444" y="539445"/>
                  </a:lnTo>
                  <a:lnTo>
                    <a:pt x="907846" y="537235"/>
                  </a:lnTo>
                  <a:lnTo>
                    <a:pt x="927493" y="538568"/>
                  </a:lnTo>
                  <a:lnTo>
                    <a:pt x="944143" y="541896"/>
                  </a:lnTo>
                  <a:lnTo>
                    <a:pt x="957681" y="546277"/>
                  </a:lnTo>
                  <a:lnTo>
                    <a:pt x="967981" y="550735"/>
                  </a:lnTo>
                  <a:lnTo>
                    <a:pt x="982497" y="498424"/>
                  </a:lnTo>
                  <a:lnTo>
                    <a:pt x="968400" y="492950"/>
                  </a:lnTo>
                  <a:lnTo>
                    <a:pt x="951585" y="488442"/>
                  </a:lnTo>
                  <a:lnTo>
                    <a:pt x="931887" y="485381"/>
                  </a:lnTo>
                  <a:lnTo>
                    <a:pt x="909142" y="484251"/>
                  </a:lnTo>
                  <a:lnTo>
                    <a:pt x="863561" y="490816"/>
                  </a:lnTo>
                  <a:lnTo>
                    <a:pt x="829373" y="508952"/>
                  </a:lnTo>
                  <a:lnTo>
                    <a:pt x="807885" y="536295"/>
                  </a:lnTo>
                  <a:lnTo>
                    <a:pt x="800430" y="570484"/>
                  </a:lnTo>
                  <a:lnTo>
                    <a:pt x="806030" y="599020"/>
                  </a:lnTo>
                  <a:lnTo>
                    <a:pt x="821944" y="622287"/>
                  </a:lnTo>
                  <a:lnTo>
                    <a:pt x="846823" y="640816"/>
                  </a:lnTo>
                  <a:lnTo>
                    <a:pt x="879309" y="655116"/>
                  </a:lnTo>
                  <a:lnTo>
                    <a:pt x="901407" y="664210"/>
                  </a:lnTo>
                  <a:lnTo>
                    <a:pt x="916355" y="673392"/>
                  </a:lnTo>
                  <a:lnTo>
                    <a:pt x="924814" y="683577"/>
                  </a:lnTo>
                  <a:lnTo>
                    <a:pt x="927493" y="695667"/>
                  </a:lnTo>
                  <a:lnTo>
                    <a:pt x="924560" y="708520"/>
                  </a:lnTo>
                  <a:lnTo>
                    <a:pt x="915860" y="718400"/>
                  </a:lnTo>
                  <a:lnTo>
                    <a:pt x="901573" y="724750"/>
                  </a:lnTo>
                  <a:lnTo>
                    <a:pt x="881849" y="726986"/>
                  </a:lnTo>
                  <a:lnTo>
                    <a:pt x="861364" y="725436"/>
                  </a:lnTo>
                  <a:lnTo>
                    <a:pt x="841984" y="721347"/>
                  </a:lnTo>
                  <a:lnTo>
                    <a:pt x="824534" y="715568"/>
                  </a:lnTo>
                  <a:lnTo>
                    <a:pt x="809802" y="708964"/>
                  </a:lnTo>
                  <a:lnTo>
                    <a:pt x="796594" y="762774"/>
                  </a:lnTo>
                  <a:lnTo>
                    <a:pt x="811530" y="769251"/>
                  </a:lnTo>
                  <a:lnTo>
                    <a:pt x="831062" y="774954"/>
                  </a:lnTo>
                  <a:lnTo>
                    <a:pt x="853719" y="779005"/>
                  </a:lnTo>
                  <a:lnTo>
                    <a:pt x="878014" y="780542"/>
                  </a:lnTo>
                  <a:lnTo>
                    <a:pt x="929411" y="773328"/>
                  </a:lnTo>
                  <a:lnTo>
                    <a:pt x="965568" y="753833"/>
                  </a:lnTo>
                  <a:lnTo>
                    <a:pt x="986942" y="725297"/>
                  </a:lnTo>
                  <a:lnTo>
                    <a:pt x="993978" y="690956"/>
                  </a:lnTo>
                  <a:close/>
                </a:path>
                <a:path extrusionOk="0" h="781050" w="1438275">
                  <a:moveTo>
                    <a:pt x="1174546" y="4559"/>
                  </a:moveTo>
                  <a:lnTo>
                    <a:pt x="953668" y="4559"/>
                  </a:lnTo>
                  <a:lnTo>
                    <a:pt x="953668" y="59169"/>
                  </a:lnTo>
                  <a:lnTo>
                    <a:pt x="1030871" y="59169"/>
                  </a:lnTo>
                  <a:lnTo>
                    <a:pt x="1030871" y="291579"/>
                  </a:lnTo>
                  <a:lnTo>
                    <a:pt x="1096098" y="291579"/>
                  </a:lnTo>
                  <a:lnTo>
                    <a:pt x="1096098" y="59169"/>
                  </a:lnTo>
                  <a:lnTo>
                    <a:pt x="1174546" y="59169"/>
                  </a:lnTo>
                  <a:lnTo>
                    <a:pt x="1174546" y="4559"/>
                  </a:lnTo>
                  <a:close/>
                </a:path>
                <a:path extrusionOk="0" h="781050" w="1438275">
                  <a:moveTo>
                    <a:pt x="1236992" y="488429"/>
                  </a:moveTo>
                  <a:lnTo>
                    <a:pt x="1016114" y="488429"/>
                  </a:lnTo>
                  <a:lnTo>
                    <a:pt x="1016114" y="543039"/>
                  </a:lnTo>
                  <a:lnTo>
                    <a:pt x="1093317" y="543039"/>
                  </a:lnTo>
                  <a:lnTo>
                    <a:pt x="1093317" y="776719"/>
                  </a:lnTo>
                  <a:lnTo>
                    <a:pt x="1158544" y="776719"/>
                  </a:lnTo>
                  <a:lnTo>
                    <a:pt x="1158544" y="543039"/>
                  </a:lnTo>
                  <a:lnTo>
                    <a:pt x="1236992" y="543039"/>
                  </a:lnTo>
                  <a:lnTo>
                    <a:pt x="1236992" y="488429"/>
                  </a:lnTo>
                  <a:close/>
                </a:path>
                <a:path extrusionOk="0" h="781050" w="1438275">
                  <a:moveTo>
                    <a:pt x="1437982" y="4216"/>
                  </a:moveTo>
                  <a:lnTo>
                    <a:pt x="1365110" y="4216"/>
                  </a:lnTo>
                  <a:lnTo>
                    <a:pt x="1330007" y="87985"/>
                  </a:lnTo>
                  <a:lnTo>
                    <a:pt x="1319250" y="114960"/>
                  </a:lnTo>
                  <a:lnTo>
                    <a:pt x="1314373" y="128295"/>
                  </a:lnTo>
                  <a:lnTo>
                    <a:pt x="1313510" y="128295"/>
                  </a:lnTo>
                  <a:lnTo>
                    <a:pt x="1297559" y="88074"/>
                  </a:lnTo>
                  <a:lnTo>
                    <a:pt x="1261922" y="4216"/>
                  </a:lnTo>
                  <a:lnTo>
                    <a:pt x="1187754" y="4216"/>
                  </a:lnTo>
                  <a:lnTo>
                    <a:pt x="1278547" y="173939"/>
                  </a:lnTo>
                  <a:lnTo>
                    <a:pt x="1278547" y="291528"/>
                  </a:lnTo>
                  <a:lnTo>
                    <a:pt x="1343342" y="291528"/>
                  </a:lnTo>
                  <a:lnTo>
                    <a:pt x="1343342" y="171780"/>
                  </a:lnTo>
                  <a:lnTo>
                    <a:pt x="1437982" y="4216"/>
                  </a:lnTo>
                  <a:close/>
                </a:path>
              </a:pathLst>
            </a:custGeom>
            <a:solidFill>
              <a:srgbClr val="04050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829" name="Google Shape;829;p2"/>
          <p:cNvSpPr/>
          <p:nvPr/>
        </p:nvSpPr>
        <p:spPr>
          <a:xfrm>
            <a:off x="316191" y="2488758"/>
            <a:ext cx="985520" cy="1225550"/>
          </a:xfrm>
          <a:custGeom>
            <a:rect b="b" l="l" r="r" t="t"/>
            <a:pathLst>
              <a:path extrusionOk="0" h="2451100" w="1971039">
                <a:moveTo>
                  <a:pt x="1350389" y="2451099"/>
                </a:moveTo>
                <a:lnTo>
                  <a:pt x="1328072" y="2451099"/>
                </a:lnTo>
                <a:lnTo>
                  <a:pt x="611379" y="2260599"/>
                </a:lnTo>
                <a:lnTo>
                  <a:pt x="597275" y="2260599"/>
                </a:lnTo>
                <a:lnTo>
                  <a:pt x="586430" y="2247899"/>
                </a:lnTo>
                <a:lnTo>
                  <a:pt x="579631" y="2235199"/>
                </a:lnTo>
                <a:lnTo>
                  <a:pt x="577663" y="2209799"/>
                </a:lnTo>
                <a:lnTo>
                  <a:pt x="580989" y="2197099"/>
                </a:lnTo>
                <a:lnTo>
                  <a:pt x="588960" y="2184399"/>
                </a:lnTo>
                <a:lnTo>
                  <a:pt x="600699" y="2171699"/>
                </a:lnTo>
                <a:lnTo>
                  <a:pt x="615325" y="2171699"/>
                </a:lnTo>
                <a:lnTo>
                  <a:pt x="1051452" y="2095499"/>
                </a:lnTo>
                <a:lnTo>
                  <a:pt x="1051887" y="2082799"/>
                </a:lnTo>
                <a:lnTo>
                  <a:pt x="1044856" y="2082799"/>
                </a:lnTo>
                <a:lnTo>
                  <a:pt x="1003870" y="2070099"/>
                </a:lnTo>
                <a:lnTo>
                  <a:pt x="960582" y="2057399"/>
                </a:lnTo>
                <a:lnTo>
                  <a:pt x="915317" y="2044699"/>
                </a:lnTo>
                <a:lnTo>
                  <a:pt x="820160" y="2019299"/>
                </a:lnTo>
                <a:lnTo>
                  <a:pt x="721004" y="1968499"/>
                </a:lnTo>
                <a:lnTo>
                  <a:pt x="670740" y="1955799"/>
                </a:lnTo>
                <a:lnTo>
                  <a:pt x="623166" y="1930399"/>
                </a:lnTo>
                <a:lnTo>
                  <a:pt x="577230" y="1904999"/>
                </a:lnTo>
                <a:lnTo>
                  <a:pt x="532948" y="1879599"/>
                </a:lnTo>
                <a:lnTo>
                  <a:pt x="490334" y="1841499"/>
                </a:lnTo>
                <a:lnTo>
                  <a:pt x="449404" y="1816099"/>
                </a:lnTo>
                <a:lnTo>
                  <a:pt x="410172" y="1790699"/>
                </a:lnTo>
                <a:lnTo>
                  <a:pt x="372653" y="1765299"/>
                </a:lnTo>
                <a:lnTo>
                  <a:pt x="336862" y="1727199"/>
                </a:lnTo>
                <a:lnTo>
                  <a:pt x="302814" y="1701799"/>
                </a:lnTo>
                <a:lnTo>
                  <a:pt x="270524" y="1663699"/>
                </a:lnTo>
                <a:lnTo>
                  <a:pt x="240007" y="1625599"/>
                </a:lnTo>
                <a:lnTo>
                  <a:pt x="211278" y="1600199"/>
                </a:lnTo>
                <a:lnTo>
                  <a:pt x="182295" y="1562099"/>
                </a:lnTo>
                <a:lnTo>
                  <a:pt x="155432" y="1511299"/>
                </a:lnTo>
                <a:lnTo>
                  <a:pt x="130693" y="1473199"/>
                </a:lnTo>
                <a:lnTo>
                  <a:pt x="108083" y="1435099"/>
                </a:lnTo>
                <a:lnTo>
                  <a:pt x="87605" y="1384299"/>
                </a:lnTo>
                <a:lnTo>
                  <a:pt x="69265" y="1346199"/>
                </a:lnTo>
                <a:lnTo>
                  <a:pt x="53066" y="1295399"/>
                </a:lnTo>
                <a:lnTo>
                  <a:pt x="39013" y="1257299"/>
                </a:lnTo>
                <a:lnTo>
                  <a:pt x="27110" y="1206499"/>
                </a:lnTo>
                <a:lnTo>
                  <a:pt x="17362" y="1155699"/>
                </a:lnTo>
                <a:lnTo>
                  <a:pt x="9772" y="1117599"/>
                </a:lnTo>
                <a:lnTo>
                  <a:pt x="4346" y="1066799"/>
                </a:lnTo>
                <a:lnTo>
                  <a:pt x="1087" y="1015999"/>
                </a:lnTo>
                <a:lnTo>
                  <a:pt x="0" y="965199"/>
                </a:lnTo>
                <a:lnTo>
                  <a:pt x="1221" y="914399"/>
                </a:lnTo>
                <a:lnTo>
                  <a:pt x="4882" y="863599"/>
                </a:lnTo>
                <a:lnTo>
                  <a:pt x="10972" y="812799"/>
                </a:lnTo>
                <a:lnTo>
                  <a:pt x="19485" y="761999"/>
                </a:lnTo>
                <a:lnTo>
                  <a:pt x="30411" y="723899"/>
                </a:lnTo>
                <a:lnTo>
                  <a:pt x="43742" y="673099"/>
                </a:lnTo>
                <a:lnTo>
                  <a:pt x="59470" y="622299"/>
                </a:lnTo>
                <a:lnTo>
                  <a:pt x="77586" y="584199"/>
                </a:lnTo>
                <a:lnTo>
                  <a:pt x="100187" y="533399"/>
                </a:lnTo>
                <a:lnTo>
                  <a:pt x="125376" y="482599"/>
                </a:lnTo>
                <a:lnTo>
                  <a:pt x="153118" y="444499"/>
                </a:lnTo>
                <a:lnTo>
                  <a:pt x="183379" y="393699"/>
                </a:lnTo>
                <a:lnTo>
                  <a:pt x="216124" y="355599"/>
                </a:lnTo>
                <a:lnTo>
                  <a:pt x="251319" y="317499"/>
                </a:lnTo>
                <a:lnTo>
                  <a:pt x="288931" y="279399"/>
                </a:lnTo>
                <a:lnTo>
                  <a:pt x="328616" y="241299"/>
                </a:lnTo>
                <a:lnTo>
                  <a:pt x="370073" y="203199"/>
                </a:lnTo>
                <a:lnTo>
                  <a:pt x="413250" y="177799"/>
                </a:lnTo>
                <a:lnTo>
                  <a:pt x="458095" y="139699"/>
                </a:lnTo>
                <a:lnTo>
                  <a:pt x="504557" y="114299"/>
                </a:lnTo>
                <a:lnTo>
                  <a:pt x="552584" y="88899"/>
                </a:lnTo>
                <a:lnTo>
                  <a:pt x="602124" y="63499"/>
                </a:lnTo>
                <a:lnTo>
                  <a:pt x="837751" y="0"/>
                </a:lnTo>
                <a:lnTo>
                  <a:pt x="1133067" y="0"/>
                </a:lnTo>
                <a:lnTo>
                  <a:pt x="1368696" y="63499"/>
                </a:lnTo>
                <a:lnTo>
                  <a:pt x="1418237" y="88899"/>
                </a:lnTo>
                <a:lnTo>
                  <a:pt x="888064" y="88899"/>
                </a:lnTo>
                <a:lnTo>
                  <a:pt x="840483" y="101599"/>
                </a:lnTo>
                <a:lnTo>
                  <a:pt x="793721" y="101599"/>
                </a:lnTo>
                <a:lnTo>
                  <a:pt x="659039" y="139699"/>
                </a:lnTo>
                <a:lnTo>
                  <a:pt x="616243" y="165099"/>
                </a:lnTo>
                <a:lnTo>
                  <a:pt x="574609" y="177799"/>
                </a:lnTo>
                <a:lnTo>
                  <a:pt x="534207" y="203199"/>
                </a:lnTo>
                <a:lnTo>
                  <a:pt x="495106" y="228599"/>
                </a:lnTo>
                <a:lnTo>
                  <a:pt x="457375" y="253999"/>
                </a:lnTo>
                <a:lnTo>
                  <a:pt x="421082" y="279399"/>
                </a:lnTo>
                <a:lnTo>
                  <a:pt x="386295" y="304799"/>
                </a:lnTo>
                <a:lnTo>
                  <a:pt x="353084" y="342899"/>
                </a:lnTo>
                <a:lnTo>
                  <a:pt x="321518" y="368299"/>
                </a:lnTo>
                <a:lnTo>
                  <a:pt x="291665" y="406399"/>
                </a:lnTo>
                <a:lnTo>
                  <a:pt x="263593" y="444499"/>
                </a:lnTo>
                <a:lnTo>
                  <a:pt x="237373" y="482599"/>
                </a:lnTo>
                <a:lnTo>
                  <a:pt x="213071" y="520699"/>
                </a:lnTo>
                <a:lnTo>
                  <a:pt x="190758" y="558799"/>
                </a:lnTo>
                <a:lnTo>
                  <a:pt x="170502" y="596899"/>
                </a:lnTo>
                <a:lnTo>
                  <a:pt x="152371" y="634999"/>
                </a:lnTo>
                <a:lnTo>
                  <a:pt x="136435" y="685799"/>
                </a:lnTo>
                <a:lnTo>
                  <a:pt x="122762" y="723899"/>
                </a:lnTo>
                <a:lnTo>
                  <a:pt x="111420" y="774699"/>
                </a:lnTo>
                <a:lnTo>
                  <a:pt x="102480" y="812799"/>
                </a:lnTo>
                <a:lnTo>
                  <a:pt x="96008" y="863599"/>
                </a:lnTo>
                <a:lnTo>
                  <a:pt x="92075" y="914399"/>
                </a:lnTo>
                <a:lnTo>
                  <a:pt x="90749" y="965199"/>
                </a:lnTo>
                <a:lnTo>
                  <a:pt x="91834" y="1003299"/>
                </a:lnTo>
                <a:lnTo>
                  <a:pt x="95089" y="1054099"/>
                </a:lnTo>
                <a:lnTo>
                  <a:pt x="100510" y="1104899"/>
                </a:lnTo>
                <a:lnTo>
                  <a:pt x="108096" y="1155699"/>
                </a:lnTo>
                <a:lnTo>
                  <a:pt x="117843" y="1193799"/>
                </a:lnTo>
                <a:lnTo>
                  <a:pt x="129750" y="1244599"/>
                </a:lnTo>
                <a:lnTo>
                  <a:pt x="143813" y="1282699"/>
                </a:lnTo>
                <a:lnTo>
                  <a:pt x="160030" y="1333499"/>
                </a:lnTo>
                <a:lnTo>
                  <a:pt x="178399" y="1371599"/>
                </a:lnTo>
                <a:lnTo>
                  <a:pt x="198917" y="1409699"/>
                </a:lnTo>
                <a:lnTo>
                  <a:pt x="221581" y="1447799"/>
                </a:lnTo>
                <a:lnTo>
                  <a:pt x="246390" y="1485899"/>
                </a:lnTo>
                <a:lnTo>
                  <a:pt x="273340" y="1523999"/>
                </a:lnTo>
                <a:lnTo>
                  <a:pt x="302430" y="1562099"/>
                </a:lnTo>
                <a:lnTo>
                  <a:pt x="333655" y="1600199"/>
                </a:lnTo>
                <a:lnTo>
                  <a:pt x="367015" y="1638299"/>
                </a:lnTo>
                <a:lnTo>
                  <a:pt x="402507" y="1663699"/>
                </a:lnTo>
                <a:lnTo>
                  <a:pt x="440127" y="1701799"/>
                </a:lnTo>
                <a:lnTo>
                  <a:pt x="479874" y="1727199"/>
                </a:lnTo>
                <a:lnTo>
                  <a:pt x="521745" y="1765299"/>
                </a:lnTo>
                <a:lnTo>
                  <a:pt x="565737" y="1790699"/>
                </a:lnTo>
                <a:lnTo>
                  <a:pt x="611849" y="1816099"/>
                </a:lnTo>
                <a:lnTo>
                  <a:pt x="660076" y="1841499"/>
                </a:lnTo>
                <a:lnTo>
                  <a:pt x="710418" y="1866899"/>
                </a:lnTo>
                <a:lnTo>
                  <a:pt x="782228" y="1904999"/>
                </a:lnTo>
                <a:lnTo>
                  <a:pt x="922752" y="1955799"/>
                </a:lnTo>
                <a:lnTo>
                  <a:pt x="989747" y="1981199"/>
                </a:lnTo>
                <a:lnTo>
                  <a:pt x="1053417" y="1993899"/>
                </a:lnTo>
                <a:lnTo>
                  <a:pt x="1112902" y="2006599"/>
                </a:lnTo>
                <a:lnTo>
                  <a:pt x="1167342" y="2019299"/>
                </a:lnTo>
                <a:lnTo>
                  <a:pt x="1215878" y="2031999"/>
                </a:lnTo>
                <a:lnTo>
                  <a:pt x="1257650" y="2044699"/>
                </a:lnTo>
                <a:lnTo>
                  <a:pt x="1339891" y="2044699"/>
                </a:lnTo>
                <a:lnTo>
                  <a:pt x="1355785" y="2057399"/>
                </a:lnTo>
                <a:lnTo>
                  <a:pt x="1368686" y="2070099"/>
                </a:lnTo>
                <a:lnTo>
                  <a:pt x="1377500" y="2082799"/>
                </a:lnTo>
                <a:lnTo>
                  <a:pt x="1381130" y="2095499"/>
                </a:lnTo>
                <a:lnTo>
                  <a:pt x="1378777" y="2108199"/>
                </a:lnTo>
                <a:lnTo>
                  <a:pt x="1371049" y="2120899"/>
                </a:lnTo>
                <a:lnTo>
                  <a:pt x="1358943" y="2133599"/>
                </a:lnTo>
                <a:lnTo>
                  <a:pt x="1343458" y="2133599"/>
                </a:lnTo>
                <a:lnTo>
                  <a:pt x="866688" y="2222499"/>
                </a:lnTo>
                <a:lnTo>
                  <a:pt x="859544" y="2222499"/>
                </a:lnTo>
                <a:lnTo>
                  <a:pt x="859099" y="2235199"/>
                </a:lnTo>
                <a:lnTo>
                  <a:pt x="1347404" y="2362199"/>
                </a:lnTo>
                <a:lnTo>
                  <a:pt x="1363565" y="2374899"/>
                </a:lnTo>
                <a:lnTo>
                  <a:pt x="1375018" y="2387599"/>
                </a:lnTo>
                <a:lnTo>
                  <a:pt x="1380724" y="2400299"/>
                </a:lnTo>
                <a:lnTo>
                  <a:pt x="1379644" y="2412999"/>
                </a:lnTo>
                <a:lnTo>
                  <a:pt x="1373355" y="2425699"/>
                </a:lnTo>
                <a:lnTo>
                  <a:pt x="1363251" y="2438399"/>
                </a:lnTo>
                <a:lnTo>
                  <a:pt x="1350389" y="2451099"/>
                </a:lnTo>
                <a:close/>
              </a:path>
              <a:path extrusionOk="0" h="2451100" w="1971039">
                <a:moveTo>
                  <a:pt x="1570615" y="1739899"/>
                </a:moveTo>
                <a:lnTo>
                  <a:pt x="1520504" y="1739899"/>
                </a:lnTo>
                <a:lnTo>
                  <a:pt x="1507242" y="1727199"/>
                </a:lnTo>
                <a:lnTo>
                  <a:pt x="1499761" y="1714499"/>
                </a:lnTo>
                <a:lnTo>
                  <a:pt x="1499162" y="1689099"/>
                </a:lnTo>
                <a:lnTo>
                  <a:pt x="1505122" y="1676399"/>
                </a:lnTo>
                <a:lnTo>
                  <a:pt x="1517320" y="1663699"/>
                </a:lnTo>
                <a:lnTo>
                  <a:pt x="1556447" y="1638299"/>
                </a:lnTo>
                <a:lnTo>
                  <a:pt x="1593619" y="1600199"/>
                </a:lnTo>
                <a:lnTo>
                  <a:pt x="1628783" y="1562099"/>
                </a:lnTo>
                <a:lnTo>
                  <a:pt x="1661884" y="1536699"/>
                </a:lnTo>
                <a:lnTo>
                  <a:pt x="1692869" y="1498599"/>
                </a:lnTo>
                <a:lnTo>
                  <a:pt x="1721684" y="1460499"/>
                </a:lnTo>
                <a:lnTo>
                  <a:pt x="1748275" y="1409699"/>
                </a:lnTo>
                <a:lnTo>
                  <a:pt x="1772589" y="1371599"/>
                </a:lnTo>
                <a:lnTo>
                  <a:pt x="1794572" y="1333499"/>
                </a:lnTo>
                <a:lnTo>
                  <a:pt x="1814170" y="1282699"/>
                </a:lnTo>
                <a:lnTo>
                  <a:pt x="1831329" y="1244599"/>
                </a:lnTo>
                <a:lnTo>
                  <a:pt x="1845995" y="1193799"/>
                </a:lnTo>
                <a:lnTo>
                  <a:pt x="1858116" y="1155699"/>
                </a:lnTo>
                <a:lnTo>
                  <a:pt x="1867637" y="1104899"/>
                </a:lnTo>
                <a:lnTo>
                  <a:pt x="1874504" y="1054099"/>
                </a:lnTo>
                <a:lnTo>
                  <a:pt x="1878664" y="1003299"/>
                </a:lnTo>
                <a:lnTo>
                  <a:pt x="1880062" y="965199"/>
                </a:lnTo>
                <a:lnTo>
                  <a:pt x="1878736" y="914399"/>
                </a:lnTo>
                <a:lnTo>
                  <a:pt x="1874803" y="863599"/>
                </a:lnTo>
                <a:lnTo>
                  <a:pt x="1868331" y="812799"/>
                </a:lnTo>
                <a:lnTo>
                  <a:pt x="1859391" y="774699"/>
                </a:lnTo>
                <a:lnTo>
                  <a:pt x="1848050" y="723899"/>
                </a:lnTo>
                <a:lnTo>
                  <a:pt x="1834377" y="685799"/>
                </a:lnTo>
                <a:lnTo>
                  <a:pt x="1818441" y="634999"/>
                </a:lnTo>
                <a:lnTo>
                  <a:pt x="1800311" y="596899"/>
                </a:lnTo>
                <a:lnTo>
                  <a:pt x="1780055" y="558799"/>
                </a:lnTo>
                <a:lnTo>
                  <a:pt x="1757742" y="520699"/>
                </a:lnTo>
                <a:lnTo>
                  <a:pt x="1733441" y="482599"/>
                </a:lnTo>
                <a:lnTo>
                  <a:pt x="1707221" y="444499"/>
                </a:lnTo>
                <a:lnTo>
                  <a:pt x="1679150" y="406399"/>
                </a:lnTo>
                <a:lnTo>
                  <a:pt x="1649297" y="368299"/>
                </a:lnTo>
                <a:lnTo>
                  <a:pt x="1617731" y="342899"/>
                </a:lnTo>
                <a:lnTo>
                  <a:pt x="1584521" y="304799"/>
                </a:lnTo>
                <a:lnTo>
                  <a:pt x="1549735" y="279399"/>
                </a:lnTo>
                <a:lnTo>
                  <a:pt x="1513442" y="253999"/>
                </a:lnTo>
                <a:lnTo>
                  <a:pt x="1475711" y="228599"/>
                </a:lnTo>
                <a:lnTo>
                  <a:pt x="1436610" y="203199"/>
                </a:lnTo>
                <a:lnTo>
                  <a:pt x="1396209" y="177799"/>
                </a:lnTo>
                <a:lnTo>
                  <a:pt x="1354576" y="165099"/>
                </a:lnTo>
                <a:lnTo>
                  <a:pt x="1311780" y="139699"/>
                </a:lnTo>
                <a:lnTo>
                  <a:pt x="1177099" y="101599"/>
                </a:lnTo>
                <a:lnTo>
                  <a:pt x="1130337" y="101599"/>
                </a:lnTo>
                <a:lnTo>
                  <a:pt x="1082756" y="88899"/>
                </a:lnTo>
                <a:lnTo>
                  <a:pt x="1418237" y="88899"/>
                </a:lnTo>
                <a:lnTo>
                  <a:pt x="1466263" y="114299"/>
                </a:lnTo>
                <a:lnTo>
                  <a:pt x="1512725" y="139699"/>
                </a:lnTo>
                <a:lnTo>
                  <a:pt x="1557568" y="177799"/>
                </a:lnTo>
                <a:lnTo>
                  <a:pt x="1600744" y="203199"/>
                </a:lnTo>
                <a:lnTo>
                  <a:pt x="1642198" y="241299"/>
                </a:lnTo>
                <a:lnTo>
                  <a:pt x="1681880" y="279399"/>
                </a:lnTo>
                <a:lnTo>
                  <a:pt x="1719492" y="317499"/>
                </a:lnTo>
                <a:lnTo>
                  <a:pt x="1754691" y="355599"/>
                </a:lnTo>
                <a:lnTo>
                  <a:pt x="1787440" y="393699"/>
                </a:lnTo>
                <a:lnTo>
                  <a:pt x="1817705" y="444499"/>
                </a:lnTo>
                <a:lnTo>
                  <a:pt x="1845450" y="482599"/>
                </a:lnTo>
                <a:lnTo>
                  <a:pt x="1870642" y="533399"/>
                </a:lnTo>
                <a:lnTo>
                  <a:pt x="1893244" y="584199"/>
                </a:lnTo>
                <a:lnTo>
                  <a:pt x="1911357" y="622299"/>
                </a:lnTo>
                <a:lnTo>
                  <a:pt x="1927081" y="673099"/>
                </a:lnTo>
                <a:lnTo>
                  <a:pt x="1940409" y="723899"/>
                </a:lnTo>
                <a:lnTo>
                  <a:pt x="1951332" y="761999"/>
                </a:lnTo>
                <a:lnTo>
                  <a:pt x="1959842" y="812799"/>
                </a:lnTo>
                <a:lnTo>
                  <a:pt x="1965931" y="863599"/>
                </a:lnTo>
                <a:lnTo>
                  <a:pt x="1969590" y="914399"/>
                </a:lnTo>
                <a:lnTo>
                  <a:pt x="1970811" y="965199"/>
                </a:lnTo>
                <a:lnTo>
                  <a:pt x="1969667" y="1003299"/>
                </a:lnTo>
                <a:lnTo>
                  <a:pt x="1966243" y="1054099"/>
                </a:lnTo>
                <a:lnTo>
                  <a:pt x="1960548" y="1104899"/>
                </a:lnTo>
                <a:lnTo>
                  <a:pt x="1952595" y="1142999"/>
                </a:lnTo>
                <a:lnTo>
                  <a:pt x="1942394" y="1193799"/>
                </a:lnTo>
                <a:lnTo>
                  <a:pt x="1927014" y="1244599"/>
                </a:lnTo>
                <a:lnTo>
                  <a:pt x="1908385" y="1295399"/>
                </a:lnTo>
                <a:lnTo>
                  <a:pt x="1886576" y="1346199"/>
                </a:lnTo>
                <a:lnTo>
                  <a:pt x="1861657" y="1396999"/>
                </a:lnTo>
                <a:lnTo>
                  <a:pt x="1837488" y="1447799"/>
                </a:lnTo>
                <a:lnTo>
                  <a:pt x="1811069" y="1485899"/>
                </a:lnTo>
                <a:lnTo>
                  <a:pt x="1782488" y="1523999"/>
                </a:lnTo>
                <a:lnTo>
                  <a:pt x="1751835" y="1562099"/>
                </a:lnTo>
                <a:lnTo>
                  <a:pt x="1719200" y="1600199"/>
                </a:lnTo>
                <a:lnTo>
                  <a:pt x="1684671" y="1638299"/>
                </a:lnTo>
                <a:lnTo>
                  <a:pt x="1648338" y="1676399"/>
                </a:lnTo>
                <a:lnTo>
                  <a:pt x="1610289" y="1701799"/>
                </a:lnTo>
                <a:lnTo>
                  <a:pt x="1570615" y="1739899"/>
                </a:lnTo>
                <a:close/>
              </a:path>
              <a:path extrusionOk="0" h="2451100" w="1971039">
                <a:moveTo>
                  <a:pt x="700208" y="1676399"/>
                </a:moveTo>
                <a:lnTo>
                  <a:pt x="660272" y="1676399"/>
                </a:lnTo>
                <a:lnTo>
                  <a:pt x="648999" y="1663699"/>
                </a:lnTo>
                <a:lnTo>
                  <a:pt x="651123" y="1638299"/>
                </a:lnTo>
                <a:lnTo>
                  <a:pt x="672415" y="1587499"/>
                </a:lnTo>
                <a:lnTo>
                  <a:pt x="885472" y="1130299"/>
                </a:lnTo>
                <a:lnTo>
                  <a:pt x="888401" y="1117599"/>
                </a:lnTo>
                <a:lnTo>
                  <a:pt x="887314" y="1117599"/>
                </a:lnTo>
                <a:lnTo>
                  <a:pt x="882496" y="1104899"/>
                </a:lnTo>
                <a:lnTo>
                  <a:pt x="874230" y="1092199"/>
                </a:lnTo>
                <a:lnTo>
                  <a:pt x="580246" y="901699"/>
                </a:lnTo>
                <a:lnTo>
                  <a:pt x="569897" y="888999"/>
                </a:lnTo>
                <a:lnTo>
                  <a:pt x="565980" y="876299"/>
                </a:lnTo>
                <a:lnTo>
                  <a:pt x="568612" y="863599"/>
                </a:lnTo>
                <a:lnTo>
                  <a:pt x="577909" y="850899"/>
                </a:lnTo>
                <a:lnTo>
                  <a:pt x="1238146" y="304799"/>
                </a:lnTo>
                <a:lnTo>
                  <a:pt x="1276942" y="304799"/>
                </a:lnTo>
                <a:lnTo>
                  <a:pt x="1289074" y="330199"/>
                </a:lnTo>
                <a:lnTo>
                  <a:pt x="1289188" y="342899"/>
                </a:lnTo>
                <a:lnTo>
                  <a:pt x="1143015" y="787399"/>
                </a:lnTo>
                <a:lnTo>
                  <a:pt x="1141341" y="787399"/>
                </a:lnTo>
                <a:lnTo>
                  <a:pt x="1142459" y="800099"/>
                </a:lnTo>
                <a:lnTo>
                  <a:pt x="1146206" y="812799"/>
                </a:lnTo>
                <a:lnTo>
                  <a:pt x="1152421" y="812799"/>
                </a:lnTo>
                <a:lnTo>
                  <a:pt x="1431899" y="1066799"/>
                </a:lnTo>
                <a:lnTo>
                  <a:pt x="1440401" y="1066799"/>
                </a:lnTo>
                <a:lnTo>
                  <a:pt x="1442967" y="1092199"/>
                </a:lnTo>
                <a:lnTo>
                  <a:pt x="1439637" y="1104899"/>
                </a:lnTo>
                <a:lnTo>
                  <a:pt x="1430451" y="1104899"/>
                </a:lnTo>
                <a:lnTo>
                  <a:pt x="1295150" y="1219199"/>
                </a:lnTo>
                <a:lnTo>
                  <a:pt x="801517" y="1600199"/>
                </a:lnTo>
                <a:lnTo>
                  <a:pt x="700208" y="1676399"/>
                </a:lnTo>
                <a:close/>
              </a:path>
            </a:pathLst>
          </a:custGeom>
          <a:solidFill>
            <a:srgbClr val="E3A62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830" name="Google Shape;830;p2"/>
          <p:cNvGrpSpPr/>
          <p:nvPr/>
        </p:nvGrpSpPr>
        <p:grpSpPr>
          <a:xfrm>
            <a:off x="2190140" y="2701537"/>
            <a:ext cx="1228730" cy="1228725"/>
            <a:chOff x="4380280" y="5403073"/>
            <a:chExt cx="2457460" cy="2457451"/>
          </a:xfrm>
        </p:grpSpPr>
        <p:sp>
          <p:nvSpPr>
            <p:cNvPr id="831" name="Google Shape;831;p2"/>
            <p:cNvSpPr/>
            <p:nvPr/>
          </p:nvSpPr>
          <p:spPr>
            <a:xfrm>
              <a:off x="4380290" y="5403073"/>
              <a:ext cx="2457450" cy="2457450"/>
            </a:xfrm>
            <a:custGeom>
              <a:rect b="b" l="l" r="r" t="t"/>
              <a:pathLst>
                <a:path extrusionOk="0" h="2457450" w="2457450">
                  <a:moveTo>
                    <a:pt x="1228453" y="2456907"/>
                  </a:moveTo>
                  <a:lnTo>
                    <a:pt x="1181441" y="2452401"/>
                  </a:lnTo>
                  <a:lnTo>
                    <a:pt x="1135828" y="2438884"/>
                  </a:lnTo>
                  <a:lnTo>
                    <a:pt x="1093016" y="2416356"/>
                  </a:lnTo>
                  <a:lnTo>
                    <a:pt x="1054404" y="2384816"/>
                  </a:lnTo>
                  <a:lnTo>
                    <a:pt x="72090" y="1402503"/>
                  </a:lnTo>
                  <a:lnTo>
                    <a:pt x="40550" y="1363891"/>
                  </a:lnTo>
                  <a:lnTo>
                    <a:pt x="18022" y="1321079"/>
                  </a:lnTo>
                  <a:lnTo>
                    <a:pt x="4505" y="1275466"/>
                  </a:lnTo>
                  <a:lnTo>
                    <a:pt x="0" y="1228453"/>
                  </a:lnTo>
                  <a:lnTo>
                    <a:pt x="4505" y="1181441"/>
                  </a:lnTo>
                  <a:lnTo>
                    <a:pt x="18022" y="1135828"/>
                  </a:lnTo>
                  <a:lnTo>
                    <a:pt x="40550" y="1093016"/>
                  </a:lnTo>
                  <a:lnTo>
                    <a:pt x="72090" y="1054404"/>
                  </a:lnTo>
                  <a:lnTo>
                    <a:pt x="1054404" y="72090"/>
                  </a:lnTo>
                  <a:lnTo>
                    <a:pt x="1093016" y="40550"/>
                  </a:lnTo>
                  <a:lnTo>
                    <a:pt x="1135828" y="18022"/>
                  </a:lnTo>
                  <a:lnTo>
                    <a:pt x="1181441" y="4505"/>
                  </a:lnTo>
                  <a:lnTo>
                    <a:pt x="1228453" y="0"/>
                  </a:lnTo>
                  <a:lnTo>
                    <a:pt x="1275466" y="4505"/>
                  </a:lnTo>
                  <a:lnTo>
                    <a:pt x="1321079" y="18022"/>
                  </a:lnTo>
                  <a:lnTo>
                    <a:pt x="1363891" y="40550"/>
                  </a:lnTo>
                  <a:lnTo>
                    <a:pt x="1402503" y="72090"/>
                  </a:lnTo>
                  <a:lnTo>
                    <a:pt x="2384816" y="1054404"/>
                  </a:lnTo>
                  <a:lnTo>
                    <a:pt x="2416356" y="1093016"/>
                  </a:lnTo>
                  <a:lnTo>
                    <a:pt x="2438884" y="1135828"/>
                  </a:lnTo>
                  <a:lnTo>
                    <a:pt x="2452401" y="1181441"/>
                  </a:lnTo>
                  <a:lnTo>
                    <a:pt x="2456907" y="1228453"/>
                  </a:lnTo>
                  <a:lnTo>
                    <a:pt x="2452401" y="1275466"/>
                  </a:lnTo>
                  <a:lnTo>
                    <a:pt x="2438884" y="1321079"/>
                  </a:lnTo>
                  <a:lnTo>
                    <a:pt x="2416356" y="1363891"/>
                  </a:lnTo>
                  <a:lnTo>
                    <a:pt x="2384816" y="1402503"/>
                  </a:lnTo>
                  <a:lnTo>
                    <a:pt x="1402503" y="2384816"/>
                  </a:lnTo>
                  <a:lnTo>
                    <a:pt x="1363891" y="2416356"/>
                  </a:lnTo>
                  <a:lnTo>
                    <a:pt x="1321078" y="2438884"/>
                  </a:lnTo>
                  <a:lnTo>
                    <a:pt x="1275466" y="2452401"/>
                  </a:lnTo>
                  <a:lnTo>
                    <a:pt x="1228453" y="2456907"/>
                  </a:lnTo>
                  <a:close/>
                </a:path>
              </a:pathLst>
            </a:custGeom>
            <a:solidFill>
              <a:srgbClr val="F9E31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32" name="Google Shape;832;p2"/>
            <p:cNvSpPr/>
            <p:nvPr/>
          </p:nvSpPr>
          <p:spPr>
            <a:xfrm>
              <a:off x="4380280" y="5403074"/>
              <a:ext cx="2457450" cy="2457450"/>
            </a:xfrm>
            <a:custGeom>
              <a:rect b="b" l="l" r="r" t="t"/>
              <a:pathLst>
                <a:path extrusionOk="0" h="2457450" w="2457450">
                  <a:moveTo>
                    <a:pt x="682650" y="912393"/>
                  </a:moveTo>
                  <a:lnTo>
                    <a:pt x="682015" y="903224"/>
                  </a:lnTo>
                  <a:lnTo>
                    <a:pt x="677989" y="894956"/>
                  </a:lnTo>
                  <a:lnTo>
                    <a:pt x="670864" y="888657"/>
                  </a:lnTo>
                  <a:lnTo>
                    <a:pt x="661835" y="885609"/>
                  </a:lnTo>
                  <a:lnTo>
                    <a:pt x="652665" y="886244"/>
                  </a:lnTo>
                  <a:lnTo>
                    <a:pt x="617943" y="934986"/>
                  </a:lnTo>
                  <a:lnTo>
                    <a:pt x="600278" y="973747"/>
                  </a:lnTo>
                  <a:lnTo>
                    <a:pt x="585152" y="1013548"/>
                  </a:lnTo>
                  <a:lnTo>
                    <a:pt x="572655" y="1054252"/>
                  </a:lnTo>
                  <a:lnTo>
                    <a:pt x="562546" y="1097000"/>
                  </a:lnTo>
                  <a:lnTo>
                    <a:pt x="555307" y="1140383"/>
                  </a:lnTo>
                  <a:lnTo>
                    <a:pt x="550938" y="1184249"/>
                  </a:lnTo>
                  <a:lnTo>
                    <a:pt x="549490" y="1228458"/>
                  </a:lnTo>
                  <a:lnTo>
                    <a:pt x="550938" y="1272667"/>
                  </a:lnTo>
                  <a:lnTo>
                    <a:pt x="555307" y="1316532"/>
                  </a:lnTo>
                  <a:lnTo>
                    <a:pt x="562546" y="1359928"/>
                  </a:lnTo>
                  <a:lnTo>
                    <a:pt x="572655" y="1402664"/>
                  </a:lnTo>
                  <a:lnTo>
                    <a:pt x="585152" y="1443355"/>
                  </a:lnTo>
                  <a:lnTo>
                    <a:pt x="600265" y="1483156"/>
                  </a:lnTo>
                  <a:lnTo>
                    <a:pt x="617931" y="1521929"/>
                  </a:lnTo>
                  <a:lnTo>
                    <a:pt x="638086" y="1559521"/>
                  </a:lnTo>
                  <a:lnTo>
                    <a:pt x="650608" y="1571498"/>
                  </a:lnTo>
                  <a:lnTo>
                    <a:pt x="658876" y="1571498"/>
                  </a:lnTo>
                  <a:lnTo>
                    <a:pt x="662940" y="1571498"/>
                  </a:lnTo>
                  <a:lnTo>
                    <a:pt x="682650" y="1544561"/>
                  </a:lnTo>
                  <a:lnTo>
                    <a:pt x="679615" y="1535544"/>
                  </a:lnTo>
                  <a:lnTo>
                    <a:pt x="654862" y="1488046"/>
                  </a:lnTo>
                  <a:lnTo>
                    <a:pt x="634428" y="1438643"/>
                  </a:lnTo>
                  <a:lnTo>
                    <a:pt x="618375" y="1387678"/>
                  </a:lnTo>
                  <a:lnTo>
                    <a:pt x="606806" y="1335443"/>
                  </a:lnTo>
                  <a:lnTo>
                    <a:pt x="599808" y="1282280"/>
                  </a:lnTo>
                  <a:lnTo>
                    <a:pt x="597458" y="1228483"/>
                  </a:lnTo>
                  <a:lnTo>
                    <a:pt x="599808" y="1174686"/>
                  </a:lnTo>
                  <a:lnTo>
                    <a:pt x="606806" y="1121524"/>
                  </a:lnTo>
                  <a:lnTo>
                    <a:pt x="618375" y="1069289"/>
                  </a:lnTo>
                  <a:lnTo>
                    <a:pt x="634428" y="1018311"/>
                  </a:lnTo>
                  <a:lnTo>
                    <a:pt x="654862" y="968921"/>
                  </a:lnTo>
                  <a:lnTo>
                    <a:pt x="679615" y="921423"/>
                  </a:lnTo>
                  <a:lnTo>
                    <a:pt x="682650" y="912393"/>
                  </a:lnTo>
                  <a:close/>
                </a:path>
                <a:path extrusionOk="0" h="2457450" w="2457450">
                  <a:moveTo>
                    <a:pt x="788225" y="1483537"/>
                  </a:moveTo>
                  <a:lnTo>
                    <a:pt x="785177" y="1474520"/>
                  </a:lnTo>
                  <a:lnTo>
                    <a:pt x="761771" y="1428648"/>
                  </a:lnTo>
                  <a:lnTo>
                    <a:pt x="743369" y="1380667"/>
                  </a:lnTo>
                  <a:lnTo>
                    <a:pt x="730084" y="1330998"/>
                  </a:lnTo>
                  <a:lnTo>
                    <a:pt x="722020" y="1280109"/>
                  </a:lnTo>
                  <a:lnTo>
                    <a:pt x="719315" y="1228432"/>
                  </a:lnTo>
                  <a:lnTo>
                    <a:pt x="722020" y="1176756"/>
                  </a:lnTo>
                  <a:lnTo>
                    <a:pt x="730084" y="1125867"/>
                  </a:lnTo>
                  <a:lnTo>
                    <a:pt x="743381" y="1076198"/>
                  </a:lnTo>
                  <a:lnTo>
                    <a:pt x="761784" y="1028217"/>
                  </a:lnTo>
                  <a:lnTo>
                    <a:pt x="785177" y="982332"/>
                  </a:lnTo>
                  <a:lnTo>
                    <a:pt x="788212" y="973315"/>
                  </a:lnTo>
                  <a:lnTo>
                    <a:pt x="787577" y="964133"/>
                  </a:lnTo>
                  <a:lnTo>
                    <a:pt x="783551" y="955878"/>
                  </a:lnTo>
                  <a:lnTo>
                    <a:pt x="776427" y="949566"/>
                  </a:lnTo>
                  <a:lnTo>
                    <a:pt x="767397" y="946531"/>
                  </a:lnTo>
                  <a:lnTo>
                    <a:pt x="758228" y="947153"/>
                  </a:lnTo>
                  <a:lnTo>
                    <a:pt x="727202" y="988987"/>
                  </a:lnTo>
                  <a:lnTo>
                    <a:pt x="700468" y="1053084"/>
                  </a:lnTo>
                  <a:lnTo>
                    <a:pt x="682002" y="1121168"/>
                  </a:lnTo>
                  <a:lnTo>
                    <a:pt x="672528" y="1192364"/>
                  </a:lnTo>
                  <a:lnTo>
                    <a:pt x="671347" y="1228432"/>
                  </a:lnTo>
                  <a:lnTo>
                    <a:pt x="672528" y="1264500"/>
                  </a:lnTo>
                  <a:lnTo>
                    <a:pt x="682002" y="1335697"/>
                  </a:lnTo>
                  <a:lnTo>
                    <a:pt x="700468" y="1403781"/>
                  </a:lnTo>
                  <a:lnTo>
                    <a:pt x="727202" y="1467878"/>
                  </a:lnTo>
                  <a:lnTo>
                    <a:pt x="748093" y="1506258"/>
                  </a:lnTo>
                  <a:lnTo>
                    <a:pt x="756170" y="1510538"/>
                  </a:lnTo>
                  <a:lnTo>
                    <a:pt x="764438" y="1510538"/>
                  </a:lnTo>
                  <a:lnTo>
                    <a:pt x="768502" y="1510538"/>
                  </a:lnTo>
                  <a:lnTo>
                    <a:pt x="772655" y="1509522"/>
                  </a:lnTo>
                  <a:lnTo>
                    <a:pt x="776427" y="1507299"/>
                  </a:lnTo>
                  <a:lnTo>
                    <a:pt x="783564" y="1500987"/>
                  </a:lnTo>
                  <a:lnTo>
                    <a:pt x="787590" y="1492719"/>
                  </a:lnTo>
                  <a:lnTo>
                    <a:pt x="788225" y="1483537"/>
                  </a:lnTo>
                  <a:close/>
                </a:path>
                <a:path extrusionOk="0" h="2457450" w="2457450">
                  <a:moveTo>
                    <a:pt x="1616773" y="1190409"/>
                  </a:moveTo>
                  <a:lnTo>
                    <a:pt x="1612938" y="1182065"/>
                  </a:lnTo>
                  <a:lnTo>
                    <a:pt x="1513319" y="1069517"/>
                  </a:lnTo>
                  <a:lnTo>
                    <a:pt x="1511922" y="1065834"/>
                  </a:lnTo>
                  <a:lnTo>
                    <a:pt x="1511922" y="817435"/>
                  </a:lnTo>
                  <a:lnTo>
                    <a:pt x="1504911" y="810425"/>
                  </a:lnTo>
                  <a:lnTo>
                    <a:pt x="1398765" y="810425"/>
                  </a:lnTo>
                  <a:lnTo>
                    <a:pt x="1391754" y="817435"/>
                  </a:lnTo>
                  <a:lnTo>
                    <a:pt x="1391754" y="890841"/>
                  </a:lnTo>
                  <a:lnTo>
                    <a:pt x="1388821" y="900074"/>
                  </a:lnTo>
                  <a:lnTo>
                    <a:pt x="1381633" y="905497"/>
                  </a:lnTo>
                  <a:lnTo>
                    <a:pt x="1372654" y="906195"/>
                  </a:lnTo>
                  <a:lnTo>
                    <a:pt x="1364335" y="901230"/>
                  </a:lnTo>
                  <a:lnTo>
                    <a:pt x="1240205" y="760996"/>
                  </a:lnTo>
                  <a:lnTo>
                    <a:pt x="1234782" y="757034"/>
                  </a:lnTo>
                  <a:lnTo>
                    <a:pt x="1228471" y="755713"/>
                  </a:lnTo>
                  <a:lnTo>
                    <a:pt x="1222159" y="757034"/>
                  </a:lnTo>
                  <a:lnTo>
                    <a:pt x="1216736" y="760996"/>
                  </a:lnTo>
                  <a:lnTo>
                    <a:pt x="844029" y="1182065"/>
                  </a:lnTo>
                  <a:lnTo>
                    <a:pt x="840181" y="1190409"/>
                  </a:lnTo>
                  <a:lnTo>
                    <a:pt x="841476" y="1198892"/>
                  </a:lnTo>
                  <a:lnTo>
                    <a:pt x="846975" y="1205471"/>
                  </a:lnTo>
                  <a:lnTo>
                    <a:pt x="855776" y="1208125"/>
                  </a:lnTo>
                  <a:lnTo>
                    <a:pt x="902131" y="1208125"/>
                  </a:lnTo>
                  <a:lnTo>
                    <a:pt x="909142" y="1215136"/>
                  </a:lnTo>
                  <a:lnTo>
                    <a:pt x="909142" y="1694192"/>
                  </a:lnTo>
                  <a:lnTo>
                    <a:pt x="916152" y="1701190"/>
                  </a:lnTo>
                  <a:lnTo>
                    <a:pt x="1120673" y="1701190"/>
                  </a:lnTo>
                  <a:lnTo>
                    <a:pt x="1127734" y="1697367"/>
                  </a:lnTo>
                  <a:lnTo>
                    <a:pt x="1202563" y="1583461"/>
                  </a:lnTo>
                  <a:lnTo>
                    <a:pt x="1203312" y="1575625"/>
                  </a:lnTo>
                  <a:lnTo>
                    <a:pt x="1164069" y="1480248"/>
                  </a:lnTo>
                  <a:lnTo>
                    <a:pt x="1164463" y="1473085"/>
                  </a:lnTo>
                  <a:lnTo>
                    <a:pt x="1223264" y="1366850"/>
                  </a:lnTo>
                  <a:lnTo>
                    <a:pt x="1190599" y="1282687"/>
                  </a:lnTo>
                  <a:lnTo>
                    <a:pt x="1190866" y="1276108"/>
                  </a:lnTo>
                  <a:lnTo>
                    <a:pt x="1236802" y="1182611"/>
                  </a:lnTo>
                  <a:lnTo>
                    <a:pt x="1233030" y="1274762"/>
                  </a:lnTo>
                  <a:lnTo>
                    <a:pt x="1279309" y="1356525"/>
                  </a:lnTo>
                  <a:lnTo>
                    <a:pt x="1280223" y="1361795"/>
                  </a:lnTo>
                  <a:lnTo>
                    <a:pt x="1261732" y="1469047"/>
                  </a:lnTo>
                  <a:lnTo>
                    <a:pt x="1263345" y="1475486"/>
                  </a:lnTo>
                  <a:lnTo>
                    <a:pt x="1334287" y="1565986"/>
                  </a:lnTo>
                  <a:lnTo>
                    <a:pt x="1335786" y="1573288"/>
                  </a:lnTo>
                  <a:lnTo>
                    <a:pt x="1309243" y="1672844"/>
                  </a:lnTo>
                  <a:lnTo>
                    <a:pt x="1308950" y="1683308"/>
                  </a:lnTo>
                  <a:lnTo>
                    <a:pt x="1313141" y="1692376"/>
                  </a:lnTo>
                  <a:lnTo>
                    <a:pt x="1320838" y="1698752"/>
                  </a:lnTo>
                  <a:lnTo>
                    <a:pt x="1331023" y="1701165"/>
                  </a:lnTo>
                  <a:lnTo>
                    <a:pt x="1540814" y="1701165"/>
                  </a:lnTo>
                  <a:lnTo>
                    <a:pt x="1547825" y="1694154"/>
                  </a:lnTo>
                  <a:lnTo>
                    <a:pt x="1547825" y="1215136"/>
                  </a:lnTo>
                  <a:lnTo>
                    <a:pt x="1554835" y="1208125"/>
                  </a:lnTo>
                  <a:lnTo>
                    <a:pt x="1601190" y="1208125"/>
                  </a:lnTo>
                  <a:lnTo>
                    <a:pt x="1609991" y="1205471"/>
                  </a:lnTo>
                  <a:lnTo>
                    <a:pt x="1615490" y="1198892"/>
                  </a:lnTo>
                  <a:lnTo>
                    <a:pt x="1616773" y="1190409"/>
                  </a:lnTo>
                  <a:close/>
                </a:path>
                <a:path extrusionOk="0" h="2457450" w="2457450">
                  <a:moveTo>
                    <a:pt x="1785569" y="1228432"/>
                  </a:moveTo>
                  <a:lnTo>
                    <a:pt x="1780819" y="1156576"/>
                  </a:lnTo>
                  <a:lnTo>
                    <a:pt x="1766658" y="1086294"/>
                  </a:lnTo>
                  <a:lnTo>
                    <a:pt x="1744129" y="1020610"/>
                  </a:lnTo>
                  <a:lnTo>
                    <a:pt x="1713255" y="958316"/>
                  </a:lnTo>
                  <a:lnTo>
                    <a:pt x="1689506" y="946518"/>
                  </a:lnTo>
                  <a:lnTo>
                    <a:pt x="1680489" y="949566"/>
                  </a:lnTo>
                  <a:lnTo>
                    <a:pt x="1673352" y="955878"/>
                  </a:lnTo>
                  <a:lnTo>
                    <a:pt x="1669326" y="964145"/>
                  </a:lnTo>
                  <a:lnTo>
                    <a:pt x="1668691" y="973315"/>
                  </a:lnTo>
                  <a:lnTo>
                    <a:pt x="1671739" y="982332"/>
                  </a:lnTo>
                  <a:lnTo>
                    <a:pt x="1695145" y="1028217"/>
                  </a:lnTo>
                  <a:lnTo>
                    <a:pt x="1713547" y="1076198"/>
                  </a:lnTo>
                  <a:lnTo>
                    <a:pt x="1726831" y="1125867"/>
                  </a:lnTo>
                  <a:lnTo>
                    <a:pt x="1734896" y="1176756"/>
                  </a:lnTo>
                  <a:lnTo>
                    <a:pt x="1737601" y="1228432"/>
                  </a:lnTo>
                  <a:lnTo>
                    <a:pt x="1734896" y="1280109"/>
                  </a:lnTo>
                  <a:lnTo>
                    <a:pt x="1726831" y="1330998"/>
                  </a:lnTo>
                  <a:lnTo>
                    <a:pt x="1713534" y="1380667"/>
                  </a:lnTo>
                  <a:lnTo>
                    <a:pt x="1695132" y="1428648"/>
                  </a:lnTo>
                  <a:lnTo>
                    <a:pt x="1671739" y="1474520"/>
                  </a:lnTo>
                  <a:lnTo>
                    <a:pt x="1668703" y="1483550"/>
                  </a:lnTo>
                  <a:lnTo>
                    <a:pt x="1688414" y="1510538"/>
                  </a:lnTo>
                  <a:lnTo>
                    <a:pt x="1692478" y="1510538"/>
                  </a:lnTo>
                  <a:lnTo>
                    <a:pt x="1700745" y="1510538"/>
                  </a:lnTo>
                  <a:lnTo>
                    <a:pt x="1729714" y="1467878"/>
                  </a:lnTo>
                  <a:lnTo>
                    <a:pt x="1756448" y="1403781"/>
                  </a:lnTo>
                  <a:lnTo>
                    <a:pt x="1774901" y="1335697"/>
                  </a:lnTo>
                  <a:lnTo>
                    <a:pt x="1784375" y="1264500"/>
                  </a:lnTo>
                  <a:lnTo>
                    <a:pt x="1785569" y="1228432"/>
                  </a:lnTo>
                  <a:close/>
                </a:path>
                <a:path extrusionOk="0" h="2457450" w="2457450">
                  <a:moveTo>
                    <a:pt x="1907425" y="1228407"/>
                  </a:moveTo>
                  <a:lnTo>
                    <a:pt x="1905965" y="1184198"/>
                  </a:lnTo>
                  <a:lnTo>
                    <a:pt x="1901609" y="1140333"/>
                  </a:lnTo>
                  <a:lnTo>
                    <a:pt x="1894370" y="1096937"/>
                  </a:lnTo>
                  <a:lnTo>
                    <a:pt x="1884260" y="1054188"/>
                  </a:lnTo>
                  <a:lnTo>
                    <a:pt x="1871764" y="1013498"/>
                  </a:lnTo>
                  <a:lnTo>
                    <a:pt x="1856651" y="973709"/>
                  </a:lnTo>
                  <a:lnTo>
                    <a:pt x="1838985" y="934935"/>
                  </a:lnTo>
                  <a:lnTo>
                    <a:pt x="1818830" y="897343"/>
                  </a:lnTo>
                  <a:lnTo>
                    <a:pt x="1795068" y="885558"/>
                  </a:lnTo>
                  <a:lnTo>
                    <a:pt x="1786051" y="888593"/>
                  </a:lnTo>
                  <a:lnTo>
                    <a:pt x="1778914" y="894905"/>
                  </a:lnTo>
                  <a:lnTo>
                    <a:pt x="1774888" y="903173"/>
                  </a:lnTo>
                  <a:lnTo>
                    <a:pt x="1774253" y="912355"/>
                  </a:lnTo>
                  <a:lnTo>
                    <a:pt x="1777301" y="921372"/>
                  </a:lnTo>
                  <a:lnTo>
                    <a:pt x="1802053" y="968870"/>
                  </a:lnTo>
                  <a:lnTo>
                    <a:pt x="1822488" y="1018273"/>
                  </a:lnTo>
                  <a:lnTo>
                    <a:pt x="1838540" y="1069238"/>
                  </a:lnTo>
                  <a:lnTo>
                    <a:pt x="1850110" y="1121473"/>
                  </a:lnTo>
                  <a:lnTo>
                    <a:pt x="1857108" y="1174635"/>
                  </a:lnTo>
                  <a:lnTo>
                    <a:pt x="1859457" y="1228432"/>
                  </a:lnTo>
                  <a:lnTo>
                    <a:pt x="1857108" y="1282230"/>
                  </a:lnTo>
                  <a:lnTo>
                    <a:pt x="1850110" y="1335405"/>
                  </a:lnTo>
                  <a:lnTo>
                    <a:pt x="1838540" y="1387627"/>
                  </a:lnTo>
                  <a:lnTo>
                    <a:pt x="1822488" y="1438605"/>
                  </a:lnTo>
                  <a:lnTo>
                    <a:pt x="1802053" y="1487995"/>
                  </a:lnTo>
                  <a:lnTo>
                    <a:pt x="1777301" y="1535493"/>
                  </a:lnTo>
                  <a:lnTo>
                    <a:pt x="1774266" y="1544523"/>
                  </a:lnTo>
                  <a:lnTo>
                    <a:pt x="1793976" y="1571498"/>
                  </a:lnTo>
                  <a:lnTo>
                    <a:pt x="1798040" y="1571498"/>
                  </a:lnTo>
                  <a:lnTo>
                    <a:pt x="1806333" y="1571498"/>
                  </a:lnTo>
                  <a:lnTo>
                    <a:pt x="1838972" y="1521879"/>
                  </a:lnTo>
                  <a:lnTo>
                    <a:pt x="1856638" y="1483118"/>
                  </a:lnTo>
                  <a:lnTo>
                    <a:pt x="1871751" y="1443316"/>
                  </a:lnTo>
                  <a:lnTo>
                    <a:pt x="1884260" y="1402613"/>
                  </a:lnTo>
                  <a:lnTo>
                    <a:pt x="1894370" y="1359865"/>
                  </a:lnTo>
                  <a:lnTo>
                    <a:pt x="1901609" y="1316482"/>
                  </a:lnTo>
                  <a:lnTo>
                    <a:pt x="1905965" y="1272616"/>
                  </a:lnTo>
                  <a:lnTo>
                    <a:pt x="1907425" y="1228407"/>
                  </a:lnTo>
                  <a:close/>
                </a:path>
                <a:path extrusionOk="0" h="2457450" w="2457450">
                  <a:moveTo>
                    <a:pt x="2456916" y="1228458"/>
                  </a:moveTo>
                  <a:lnTo>
                    <a:pt x="2452408" y="1181442"/>
                  </a:lnTo>
                  <a:lnTo>
                    <a:pt x="2438882" y="1135837"/>
                  </a:lnTo>
                  <a:lnTo>
                    <a:pt x="2416365" y="1093025"/>
                  </a:lnTo>
                  <a:lnTo>
                    <a:pt x="2384818" y="1054404"/>
                  </a:lnTo>
                  <a:lnTo>
                    <a:pt x="2361488" y="1031087"/>
                  </a:lnTo>
                  <a:lnTo>
                    <a:pt x="2361488" y="1228458"/>
                  </a:lnTo>
                  <a:lnTo>
                    <a:pt x="2358593" y="1258100"/>
                  </a:lnTo>
                  <a:lnTo>
                    <a:pt x="2336254" y="1312037"/>
                  </a:lnTo>
                  <a:lnTo>
                    <a:pt x="1335036" y="2317356"/>
                  </a:lnTo>
                  <a:lnTo>
                    <a:pt x="1286167" y="2350097"/>
                  </a:lnTo>
                  <a:lnTo>
                    <a:pt x="1228458" y="2361488"/>
                  </a:lnTo>
                  <a:lnTo>
                    <a:pt x="1198816" y="2358593"/>
                  </a:lnTo>
                  <a:lnTo>
                    <a:pt x="1144879" y="2336254"/>
                  </a:lnTo>
                  <a:lnTo>
                    <a:pt x="139560" y="1335036"/>
                  </a:lnTo>
                  <a:lnTo>
                    <a:pt x="106819" y="1286167"/>
                  </a:lnTo>
                  <a:lnTo>
                    <a:pt x="95427" y="1228458"/>
                  </a:lnTo>
                  <a:lnTo>
                    <a:pt x="98310" y="1198816"/>
                  </a:lnTo>
                  <a:lnTo>
                    <a:pt x="120662" y="1144879"/>
                  </a:lnTo>
                  <a:lnTo>
                    <a:pt x="1121879" y="139560"/>
                  </a:lnTo>
                  <a:lnTo>
                    <a:pt x="1170736" y="106819"/>
                  </a:lnTo>
                  <a:lnTo>
                    <a:pt x="1228458" y="95427"/>
                  </a:lnTo>
                  <a:lnTo>
                    <a:pt x="1258087" y="98323"/>
                  </a:lnTo>
                  <a:lnTo>
                    <a:pt x="1312037" y="120662"/>
                  </a:lnTo>
                  <a:lnTo>
                    <a:pt x="2317356" y="1121879"/>
                  </a:lnTo>
                  <a:lnTo>
                    <a:pt x="2350097" y="1170749"/>
                  </a:lnTo>
                  <a:lnTo>
                    <a:pt x="2361488" y="1228458"/>
                  </a:lnTo>
                  <a:lnTo>
                    <a:pt x="2361488" y="1031087"/>
                  </a:lnTo>
                  <a:lnTo>
                    <a:pt x="1425829" y="95427"/>
                  </a:lnTo>
                  <a:lnTo>
                    <a:pt x="1402511" y="72097"/>
                  </a:lnTo>
                  <a:lnTo>
                    <a:pt x="1363891" y="40551"/>
                  </a:lnTo>
                  <a:lnTo>
                    <a:pt x="1321079" y="18021"/>
                  </a:lnTo>
                  <a:lnTo>
                    <a:pt x="1275473" y="4508"/>
                  </a:lnTo>
                  <a:lnTo>
                    <a:pt x="1228458" y="0"/>
                  </a:lnTo>
                  <a:lnTo>
                    <a:pt x="1181442" y="4508"/>
                  </a:lnTo>
                  <a:lnTo>
                    <a:pt x="1135837" y="18021"/>
                  </a:lnTo>
                  <a:lnTo>
                    <a:pt x="1093025" y="40551"/>
                  </a:lnTo>
                  <a:lnTo>
                    <a:pt x="1054404" y="72097"/>
                  </a:lnTo>
                  <a:lnTo>
                    <a:pt x="72097" y="1054404"/>
                  </a:lnTo>
                  <a:lnTo>
                    <a:pt x="40551" y="1093025"/>
                  </a:lnTo>
                  <a:lnTo>
                    <a:pt x="18021" y="1135837"/>
                  </a:lnTo>
                  <a:lnTo>
                    <a:pt x="4508" y="1181442"/>
                  </a:lnTo>
                  <a:lnTo>
                    <a:pt x="0" y="1228458"/>
                  </a:lnTo>
                  <a:lnTo>
                    <a:pt x="4508" y="1275473"/>
                  </a:lnTo>
                  <a:lnTo>
                    <a:pt x="18021" y="1321079"/>
                  </a:lnTo>
                  <a:lnTo>
                    <a:pt x="40551" y="1363891"/>
                  </a:lnTo>
                  <a:lnTo>
                    <a:pt x="72097" y="1402511"/>
                  </a:lnTo>
                  <a:lnTo>
                    <a:pt x="1054404" y="2384818"/>
                  </a:lnTo>
                  <a:lnTo>
                    <a:pt x="1093025" y="2416365"/>
                  </a:lnTo>
                  <a:lnTo>
                    <a:pt x="1135837" y="2438895"/>
                  </a:lnTo>
                  <a:lnTo>
                    <a:pt x="1181442" y="2452408"/>
                  </a:lnTo>
                  <a:lnTo>
                    <a:pt x="1228458" y="2456916"/>
                  </a:lnTo>
                  <a:lnTo>
                    <a:pt x="1275473" y="2452408"/>
                  </a:lnTo>
                  <a:lnTo>
                    <a:pt x="1321079" y="2438895"/>
                  </a:lnTo>
                  <a:lnTo>
                    <a:pt x="1363891" y="2416365"/>
                  </a:lnTo>
                  <a:lnTo>
                    <a:pt x="1402511" y="2384818"/>
                  </a:lnTo>
                  <a:lnTo>
                    <a:pt x="1425829" y="2361488"/>
                  </a:lnTo>
                  <a:lnTo>
                    <a:pt x="2384818" y="1402511"/>
                  </a:lnTo>
                  <a:lnTo>
                    <a:pt x="2416365" y="1363891"/>
                  </a:lnTo>
                  <a:lnTo>
                    <a:pt x="2438882" y="1321079"/>
                  </a:lnTo>
                  <a:lnTo>
                    <a:pt x="2452408" y="1275473"/>
                  </a:lnTo>
                  <a:lnTo>
                    <a:pt x="2456916" y="1228458"/>
                  </a:lnTo>
                  <a:close/>
                </a:path>
              </a:pathLst>
            </a:custGeom>
            <a:solidFill>
              <a:srgbClr val="1C1C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pic>
        <p:nvPicPr>
          <p:cNvPr id="833" name="Google Shape;833;p2"/>
          <p:cNvPicPr preferRelativeResize="0"/>
          <p:nvPr/>
        </p:nvPicPr>
        <p:blipFill rotWithShape="1">
          <a:blip r:embed="rId3">
            <a:alphaModFix/>
          </a:blip>
          <a:srcRect b="0" l="0" r="0" t="0"/>
          <a:stretch/>
        </p:blipFill>
        <p:spPr>
          <a:xfrm>
            <a:off x="3905295" y="2488794"/>
            <a:ext cx="1314450" cy="1457325"/>
          </a:xfrm>
          <a:prstGeom prst="rect">
            <a:avLst/>
          </a:prstGeom>
          <a:noFill/>
          <a:ln>
            <a:noFill/>
          </a:ln>
        </p:spPr>
      </p:pic>
      <p:pic>
        <p:nvPicPr>
          <p:cNvPr id="834" name="Google Shape;834;p2"/>
          <p:cNvPicPr preferRelativeResize="0"/>
          <p:nvPr/>
        </p:nvPicPr>
        <p:blipFill rotWithShape="1">
          <a:blip r:embed="rId4">
            <a:alphaModFix/>
          </a:blip>
          <a:srcRect b="0" l="0" r="0" t="0"/>
          <a:stretch/>
        </p:blipFill>
        <p:spPr>
          <a:xfrm>
            <a:off x="763238" y="3106562"/>
            <a:ext cx="1077647" cy="912736"/>
          </a:xfrm>
          <a:prstGeom prst="rect">
            <a:avLst/>
          </a:prstGeom>
          <a:noFill/>
          <a:ln>
            <a:noFill/>
          </a:ln>
        </p:spPr>
      </p:pic>
      <p:grpSp>
        <p:nvGrpSpPr>
          <p:cNvPr id="835" name="Google Shape;835;p2"/>
          <p:cNvGrpSpPr/>
          <p:nvPr/>
        </p:nvGrpSpPr>
        <p:grpSpPr>
          <a:xfrm>
            <a:off x="7600506" y="2619559"/>
            <a:ext cx="764540" cy="675323"/>
            <a:chOff x="15201011" y="5239117"/>
            <a:chExt cx="1529080" cy="1350645"/>
          </a:xfrm>
        </p:grpSpPr>
        <p:sp>
          <p:nvSpPr>
            <p:cNvPr id="836" name="Google Shape;836;p2"/>
            <p:cNvSpPr/>
            <p:nvPr/>
          </p:nvSpPr>
          <p:spPr>
            <a:xfrm>
              <a:off x="15201011" y="5239117"/>
              <a:ext cx="1529080" cy="1350645"/>
            </a:xfrm>
            <a:custGeom>
              <a:rect b="b" l="l" r="r" t="t"/>
              <a:pathLst>
                <a:path extrusionOk="0" h="1350645" w="1529080">
                  <a:moveTo>
                    <a:pt x="1528711" y="0"/>
                  </a:moveTo>
                  <a:lnTo>
                    <a:pt x="0" y="0"/>
                  </a:lnTo>
                  <a:lnTo>
                    <a:pt x="0" y="1080325"/>
                  </a:lnTo>
                  <a:lnTo>
                    <a:pt x="719391" y="1080325"/>
                  </a:lnTo>
                  <a:lnTo>
                    <a:pt x="989164" y="1350403"/>
                  </a:lnTo>
                  <a:lnTo>
                    <a:pt x="989164" y="1080325"/>
                  </a:lnTo>
                  <a:lnTo>
                    <a:pt x="1528711" y="1080325"/>
                  </a:lnTo>
                  <a:lnTo>
                    <a:pt x="1528711" y="0"/>
                  </a:lnTo>
                  <a:close/>
                </a:path>
              </a:pathLst>
            </a:custGeom>
            <a:solidFill>
              <a:srgbClr val="CBF0F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37" name="Google Shape;837;p2"/>
            <p:cNvSpPr/>
            <p:nvPr/>
          </p:nvSpPr>
          <p:spPr>
            <a:xfrm>
              <a:off x="15515750" y="5329143"/>
              <a:ext cx="899794" cy="900430"/>
            </a:xfrm>
            <a:custGeom>
              <a:rect b="b" l="l" r="r" t="t"/>
              <a:pathLst>
                <a:path extrusionOk="0" h="900429" w="899794">
                  <a:moveTo>
                    <a:pt x="449622" y="900266"/>
                  </a:moveTo>
                  <a:lnTo>
                    <a:pt x="405551" y="898098"/>
                  </a:lnTo>
                  <a:lnTo>
                    <a:pt x="361905" y="891616"/>
                  </a:lnTo>
                  <a:lnTo>
                    <a:pt x="319103" y="880883"/>
                  </a:lnTo>
                  <a:lnTo>
                    <a:pt x="277559" y="866001"/>
                  </a:lnTo>
                  <a:lnTo>
                    <a:pt x="237671" y="847114"/>
                  </a:lnTo>
                  <a:lnTo>
                    <a:pt x="199825" y="824404"/>
                  </a:lnTo>
                  <a:lnTo>
                    <a:pt x="164384" y="798090"/>
                  </a:lnTo>
                  <a:lnTo>
                    <a:pt x="131691" y="768425"/>
                  </a:lnTo>
                  <a:lnTo>
                    <a:pt x="102059" y="735694"/>
                  </a:lnTo>
                  <a:lnTo>
                    <a:pt x="75774" y="700213"/>
                  </a:lnTo>
                  <a:lnTo>
                    <a:pt x="53090" y="662324"/>
                  </a:lnTo>
                  <a:lnTo>
                    <a:pt x="34225" y="622391"/>
                  </a:lnTo>
                  <a:lnTo>
                    <a:pt x="19360" y="580799"/>
                  </a:lnTo>
                  <a:lnTo>
                    <a:pt x="8639" y="537949"/>
                  </a:lnTo>
                  <a:lnTo>
                    <a:pt x="2165" y="494253"/>
                  </a:lnTo>
                  <a:lnTo>
                    <a:pt x="0" y="450133"/>
                  </a:lnTo>
                  <a:lnTo>
                    <a:pt x="2165" y="406012"/>
                  </a:lnTo>
                  <a:lnTo>
                    <a:pt x="8639" y="362316"/>
                  </a:lnTo>
                  <a:lnTo>
                    <a:pt x="19360" y="319466"/>
                  </a:lnTo>
                  <a:lnTo>
                    <a:pt x="34225" y="277874"/>
                  </a:lnTo>
                  <a:lnTo>
                    <a:pt x="53090" y="237941"/>
                  </a:lnTo>
                  <a:lnTo>
                    <a:pt x="75774" y="200052"/>
                  </a:lnTo>
                  <a:lnTo>
                    <a:pt x="102059" y="164571"/>
                  </a:lnTo>
                  <a:lnTo>
                    <a:pt x="131691" y="131840"/>
                  </a:lnTo>
                  <a:lnTo>
                    <a:pt x="164384" y="102175"/>
                  </a:lnTo>
                  <a:lnTo>
                    <a:pt x="199825" y="75861"/>
                  </a:lnTo>
                  <a:lnTo>
                    <a:pt x="237671" y="53151"/>
                  </a:lnTo>
                  <a:lnTo>
                    <a:pt x="277559" y="34264"/>
                  </a:lnTo>
                  <a:lnTo>
                    <a:pt x="319103" y="19382"/>
                  </a:lnTo>
                  <a:lnTo>
                    <a:pt x="361905" y="8649"/>
                  </a:lnTo>
                  <a:lnTo>
                    <a:pt x="405551" y="2167"/>
                  </a:lnTo>
                  <a:lnTo>
                    <a:pt x="449622" y="0"/>
                  </a:lnTo>
                  <a:lnTo>
                    <a:pt x="493693" y="2167"/>
                  </a:lnTo>
                  <a:lnTo>
                    <a:pt x="537339" y="8649"/>
                  </a:lnTo>
                  <a:lnTo>
                    <a:pt x="580140" y="19382"/>
                  </a:lnTo>
                  <a:lnTo>
                    <a:pt x="621685" y="34264"/>
                  </a:lnTo>
                  <a:lnTo>
                    <a:pt x="661572" y="53151"/>
                  </a:lnTo>
                  <a:lnTo>
                    <a:pt x="699419" y="75861"/>
                  </a:lnTo>
                  <a:lnTo>
                    <a:pt x="734859" y="102175"/>
                  </a:lnTo>
                  <a:lnTo>
                    <a:pt x="767553" y="131840"/>
                  </a:lnTo>
                  <a:lnTo>
                    <a:pt x="797185" y="164571"/>
                  </a:lnTo>
                  <a:lnTo>
                    <a:pt x="823469" y="200052"/>
                  </a:lnTo>
                  <a:lnTo>
                    <a:pt x="846153" y="237941"/>
                  </a:lnTo>
                  <a:lnTo>
                    <a:pt x="865019" y="277874"/>
                  </a:lnTo>
                  <a:lnTo>
                    <a:pt x="879884" y="319466"/>
                  </a:lnTo>
                  <a:lnTo>
                    <a:pt x="890605" y="362316"/>
                  </a:lnTo>
                  <a:lnTo>
                    <a:pt x="897079" y="406012"/>
                  </a:lnTo>
                  <a:lnTo>
                    <a:pt x="899244" y="450133"/>
                  </a:lnTo>
                  <a:lnTo>
                    <a:pt x="897079" y="494253"/>
                  </a:lnTo>
                  <a:lnTo>
                    <a:pt x="890605" y="537949"/>
                  </a:lnTo>
                  <a:lnTo>
                    <a:pt x="879884" y="580799"/>
                  </a:lnTo>
                  <a:lnTo>
                    <a:pt x="865019" y="622391"/>
                  </a:lnTo>
                  <a:lnTo>
                    <a:pt x="846153" y="662324"/>
                  </a:lnTo>
                  <a:lnTo>
                    <a:pt x="823469" y="700213"/>
                  </a:lnTo>
                  <a:lnTo>
                    <a:pt x="797185" y="735694"/>
                  </a:lnTo>
                  <a:lnTo>
                    <a:pt x="767553" y="768425"/>
                  </a:lnTo>
                  <a:lnTo>
                    <a:pt x="734859" y="798090"/>
                  </a:lnTo>
                  <a:lnTo>
                    <a:pt x="699419" y="824404"/>
                  </a:lnTo>
                  <a:lnTo>
                    <a:pt x="661572" y="847114"/>
                  </a:lnTo>
                  <a:lnTo>
                    <a:pt x="621685" y="866001"/>
                  </a:lnTo>
                  <a:lnTo>
                    <a:pt x="580140" y="880883"/>
                  </a:lnTo>
                  <a:lnTo>
                    <a:pt x="537339" y="891616"/>
                  </a:lnTo>
                  <a:lnTo>
                    <a:pt x="493693" y="898098"/>
                  </a:lnTo>
                  <a:lnTo>
                    <a:pt x="449622" y="900266"/>
                  </a:lnTo>
                  <a:close/>
                </a:path>
              </a:pathLst>
            </a:custGeom>
            <a:solidFill>
              <a:srgbClr val="61D1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38" name="Google Shape;838;p2"/>
            <p:cNvSpPr/>
            <p:nvPr/>
          </p:nvSpPr>
          <p:spPr>
            <a:xfrm>
              <a:off x="15740558" y="5419178"/>
              <a:ext cx="450215" cy="720725"/>
            </a:xfrm>
            <a:custGeom>
              <a:rect b="b" l="l" r="r" t="t"/>
              <a:pathLst>
                <a:path extrusionOk="0" h="720725" w="450215">
                  <a:moveTo>
                    <a:pt x="269773" y="630186"/>
                  </a:moveTo>
                  <a:lnTo>
                    <a:pt x="179844" y="630186"/>
                  </a:lnTo>
                  <a:lnTo>
                    <a:pt x="179844" y="720204"/>
                  </a:lnTo>
                  <a:lnTo>
                    <a:pt x="269773" y="720204"/>
                  </a:lnTo>
                  <a:lnTo>
                    <a:pt x="269773" y="630186"/>
                  </a:lnTo>
                  <a:close/>
                </a:path>
                <a:path extrusionOk="0" h="720725" w="450215">
                  <a:moveTo>
                    <a:pt x="449618" y="315087"/>
                  </a:moveTo>
                  <a:lnTo>
                    <a:pt x="449453" y="128397"/>
                  </a:lnTo>
                  <a:lnTo>
                    <a:pt x="441744" y="89547"/>
                  </a:lnTo>
                  <a:lnTo>
                    <a:pt x="423075" y="54584"/>
                  </a:lnTo>
                  <a:lnTo>
                    <a:pt x="395097" y="26581"/>
                  </a:lnTo>
                  <a:lnTo>
                    <a:pt x="360172" y="7886"/>
                  </a:lnTo>
                  <a:lnTo>
                    <a:pt x="321360" y="165"/>
                  </a:lnTo>
                  <a:lnTo>
                    <a:pt x="314731" y="0"/>
                  </a:lnTo>
                  <a:lnTo>
                    <a:pt x="128257" y="165"/>
                  </a:lnTo>
                  <a:lnTo>
                    <a:pt x="89446" y="7886"/>
                  </a:lnTo>
                  <a:lnTo>
                    <a:pt x="54521" y="26581"/>
                  </a:lnTo>
                  <a:lnTo>
                    <a:pt x="26543" y="54584"/>
                  </a:lnTo>
                  <a:lnTo>
                    <a:pt x="7874" y="89547"/>
                  </a:lnTo>
                  <a:lnTo>
                    <a:pt x="165" y="128397"/>
                  </a:lnTo>
                  <a:lnTo>
                    <a:pt x="0" y="315087"/>
                  </a:lnTo>
                  <a:lnTo>
                    <a:pt x="89916" y="315087"/>
                  </a:lnTo>
                  <a:lnTo>
                    <a:pt x="89916" y="129070"/>
                  </a:lnTo>
                  <a:lnTo>
                    <a:pt x="91059" y="123329"/>
                  </a:lnTo>
                  <a:lnTo>
                    <a:pt x="123190" y="91160"/>
                  </a:lnTo>
                  <a:lnTo>
                    <a:pt x="128917" y="90030"/>
                  </a:lnTo>
                  <a:lnTo>
                    <a:pt x="320700" y="90030"/>
                  </a:lnTo>
                  <a:lnTo>
                    <a:pt x="353987" y="112293"/>
                  </a:lnTo>
                  <a:lnTo>
                    <a:pt x="359689" y="129070"/>
                  </a:lnTo>
                  <a:lnTo>
                    <a:pt x="359689" y="321056"/>
                  </a:lnTo>
                  <a:lnTo>
                    <a:pt x="337451" y="354393"/>
                  </a:lnTo>
                  <a:lnTo>
                    <a:pt x="320700" y="360108"/>
                  </a:lnTo>
                  <a:lnTo>
                    <a:pt x="218846" y="360108"/>
                  </a:lnTo>
                  <a:lnTo>
                    <a:pt x="213106" y="361251"/>
                  </a:lnTo>
                  <a:lnTo>
                    <a:pt x="180987" y="393407"/>
                  </a:lnTo>
                  <a:lnTo>
                    <a:pt x="179844" y="399148"/>
                  </a:lnTo>
                  <a:lnTo>
                    <a:pt x="179844" y="540156"/>
                  </a:lnTo>
                  <a:lnTo>
                    <a:pt x="269773" y="540156"/>
                  </a:lnTo>
                  <a:lnTo>
                    <a:pt x="269773" y="450126"/>
                  </a:lnTo>
                  <a:lnTo>
                    <a:pt x="327952" y="449478"/>
                  </a:lnTo>
                  <a:lnTo>
                    <a:pt x="366356" y="439851"/>
                  </a:lnTo>
                  <a:lnTo>
                    <a:pt x="400304" y="419481"/>
                  </a:lnTo>
                  <a:lnTo>
                    <a:pt x="426885" y="390118"/>
                  </a:lnTo>
                  <a:lnTo>
                    <a:pt x="443814" y="354291"/>
                  </a:lnTo>
                  <a:lnTo>
                    <a:pt x="448157" y="334899"/>
                  </a:lnTo>
                  <a:lnTo>
                    <a:pt x="449618" y="315087"/>
                  </a:lnTo>
                  <a:close/>
                </a:path>
              </a:pathLst>
            </a:custGeom>
            <a:solidFill>
              <a:srgbClr val="4A6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839" name="Google Shape;839;p2"/>
          <p:cNvSpPr/>
          <p:nvPr/>
        </p:nvSpPr>
        <p:spPr>
          <a:xfrm>
            <a:off x="8522233" y="3542331"/>
            <a:ext cx="134938" cy="112713"/>
          </a:xfrm>
          <a:custGeom>
            <a:rect b="b" l="l" r="r" t="t"/>
            <a:pathLst>
              <a:path extrusionOk="0" h="225425" w="269875">
                <a:moveTo>
                  <a:pt x="134886" y="225066"/>
                </a:moveTo>
                <a:lnTo>
                  <a:pt x="0" y="135039"/>
                </a:lnTo>
                <a:lnTo>
                  <a:pt x="0" y="0"/>
                </a:lnTo>
                <a:lnTo>
                  <a:pt x="269773" y="0"/>
                </a:lnTo>
                <a:lnTo>
                  <a:pt x="269773" y="135039"/>
                </a:lnTo>
                <a:lnTo>
                  <a:pt x="134886" y="225066"/>
                </a:lnTo>
                <a:close/>
              </a:path>
            </a:pathLst>
          </a:custGeom>
          <a:solidFill>
            <a:srgbClr val="FFB58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40" name="Google Shape;840;p2"/>
          <p:cNvSpPr/>
          <p:nvPr/>
        </p:nvSpPr>
        <p:spPr>
          <a:xfrm>
            <a:off x="7600507" y="3519824"/>
            <a:ext cx="404813" cy="495300"/>
          </a:xfrm>
          <a:custGeom>
            <a:rect b="b" l="l" r="r" t="t"/>
            <a:pathLst>
              <a:path extrusionOk="0" h="990600" w="809625">
                <a:moveTo>
                  <a:pt x="809320" y="990292"/>
                </a:moveTo>
                <a:lnTo>
                  <a:pt x="0" y="990292"/>
                </a:lnTo>
                <a:lnTo>
                  <a:pt x="0" y="270079"/>
                </a:lnTo>
                <a:lnTo>
                  <a:pt x="314735" y="270079"/>
                </a:lnTo>
                <a:lnTo>
                  <a:pt x="584509" y="0"/>
                </a:lnTo>
                <a:lnTo>
                  <a:pt x="584509" y="270079"/>
                </a:lnTo>
                <a:lnTo>
                  <a:pt x="809320" y="270079"/>
                </a:lnTo>
                <a:lnTo>
                  <a:pt x="809320" y="990292"/>
                </a:lnTo>
                <a:close/>
              </a:path>
            </a:pathLst>
          </a:custGeom>
          <a:solidFill>
            <a:srgbClr val="FAAB4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841" name="Google Shape;841;p2"/>
          <p:cNvGrpSpPr/>
          <p:nvPr/>
        </p:nvGrpSpPr>
        <p:grpSpPr>
          <a:xfrm>
            <a:off x="8095092" y="3272251"/>
            <a:ext cx="134938" cy="202703"/>
            <a:chOff x="16190183" y="6544502"/>
            <a:chExt cx="269875" cy="405406"/>
          </a:xfrm>
        </p:grpSpPr>
        <p:pic>
          <p:nvPicPr>
            <p:cNvPr id="842" name="Google Shape;842;p2"/>
            <p:cNvPicPr preferRelativeResize="0"/>
            <p:nvPr/>
          </p:nvPicPr>
          <p:blipFill rotWithShape="1">
            <a:blip r:embed="rId5">
              <a:alphaModFix/>
            </a:blip>
            <a:srcRect b="0" l="0" r="0" t="0"/>
            <a:stretch/>
          </p:blipFill>
          <p:spPr>
            <a:xfrm>
              <a:off x="16325070" y="6544502"/>
              <a:ext cx="134886" cy="225066"/>
            </a:xfrm>
            <a:prstGeom prst="rect">
              <a:avLst/>
            </a:prstGeom>
            <a:noFill/>
            <a:ln>
              <a:noFill/>
            </a:ln>
          </p:spPr>
        </p:pic>
        <p:sp>
          <p:nvSpPr>
            <p:cNvPr id="843" name="Google Shape;843;p2"/>
            <p:cNvSpPr/>
            <p:nvPr/>
          </p:nvSpPr>
          <p:spPr>
            <a:xfrm>
              <a:off x="16190183" y="6769568"/>
              <a:ext cx="269875" cy="180340"/>
            </a:xfrm>
            <a:custGeom>
              <a:rect b="b" l="l" r="r" t="t"/>
              <a:pathLst>
                <a:path extrusionOk="0" h="180340" w="269875">
                  <a:moveTo>
                    <a:pt x="269773" y="180053"/>
                  </a:moveTo>
                  <a:lnTo>
                    <a:pt x="0" y="180053"/>
                  </a:lnTo>
                  <a:lnTo>
                    <a:pt x="17" y="84120"/>
                  </a:lnTo>
                  <a:lnTo>
                    <a:pt x="11956" y="44982"/>
                  </a:lnTo>
                  <a:lnTo>
                    <a:pt x="44931" y="11969"/>
                  </a:lnTo>
                  <a:lnTo>
                    <a:pt x="84024" y="17"/>
                  </a:lnTo>
                  <a:lnTo>
                    <a:pt x="269773" y="0"/>
                  </a:lnTo>
                  <a:lnTo>
                    <a:pt x="269773" y="180053"/>
                  </a:lnTo>
                  <a:close/>
                </a:path>
              </a:pathLst>
            </a:custGeom>
            <a:solidFill>
              <a:srgbClr val="FFD9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844" name="Google Shape;844;p2"/>
          <p:cNvGrpSpPr/>
          <p:nvPr/>
        </p:nvGrpSpPr>
        <p:grpSpPr>
          <a:xfrm>
            <a:off x="8095092" y="3474811"/>
            <a:ext cx="809545" cy="540385"/>
            <a:chOff x="16190183" y="6949622"/>
            <a:chExt cx="1619090" cy="1080770"/>
          </a:xfrm>
        </p:grpSpPr>
        <p:sp>
          <p:nvSpPr>
            <p:cNvPr id="845" name="Google Shape;845;p2"/>
            <p:cNvSpPr/>
            <p:nvPr/>
          </p:nvSpPr>
          <p:spPr>
            <a:xfrm>
              <a:off x="16909568" y="7219708"/>
              <a:ext cx="539750" cy="225425"/>
            </a:xfrm>
            <a:custGeom>
              <a:rect b="b" l="l" r="r" t="t"/>
              <a:pathLst>
                <a:path extrusionOk="0" h="225425" w="539750">
                  <a:moveTo>
                    <a:pt x="269773" y="90030"/>
                  </a:moveTo>
                  <a:lnTo>
                    <a:pt x="134886" y="0"/>
                  </a:lnTo>
                  <a:lnTo>
                    <a:pt x="0" y="0"/>
                  </a:lnTo>
                  <a:lnTo>
                    <a:pt x="0" y="90030"/>
                  </a:lnTo>
                  <a:lnTo>
                    <a:pt x="134886" y="225069"/>
                  </a:lnTo>
                  <a:lnTo>
                    <a:pt x="269773" y="90030"/>
                  </a:lnTo>
                  <a:close/>
                </a:path>
                <a:path extrusionOk="0" h="225425" w="539750">
                  <a:moveTo>
                    <a:pt x="539546" y="0"/>
                  </a:moveTo>
                  <a:lnTo>
                    <a:pt x="404660" y="0"/>
                  </a:lnTo>
                  <a:lnTo>
                    <a:pt x="269773" y="90030"/>
                  </a:lnTo>
                  <a:lnTo>
                    <a:pt x="404660" y="225069"/>
                  </a:lnTo>
                  <a:lnTo>
                    <a:pt x="539546" y="90030"/>
                  </a:lnTo>
                  <a:lnTo>
                    <a:pt x="539546" y="0"/>
                  </a:lnTo>
                  <a:close/>
                </a:path>
              </a:pathLst>
            </a:custGeom>
            <a:solidFill>
              <a:srgbClr val="8BA3B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46" name="Google Shape;846;p2"/>
            <p:cNvSpPr/>
            <p:nvPr/>
          </p:nvSpPr>
          <p:spPr>
            <a:xfrm>
              <a:off x="17179353" y="7219702"/>
              <a:ext cx="629920" cy="810260"/>
            </a:xfrm>
            <a:custGeom>
              <a:rect b="b" l="l" r="r" t="t"/>
              <a:pathLst>
                <a:path extrusionOk="0" h="810259" w="629919">
                  <a:moveTo>
                    <a:pt x="629471" y="810239"/>
                  </a:moveTo>
                  <a:lnTo>
                    <a:pt x="0" y="810239"/>
                  </a:lnTo>
                  <a:lnTo>
                    <a:pt x="0" y="90026"/>
                  </a:lnTo>
                  <a:lnTo>
                    <a:pt x="134886" y="225066"/>
                  </a:lnTo>
                  <a:lnTo>
                    <a:pt x="269773" y="90026"/>
                  </a:lnTo>
                  <a:lnTo>
                    <a:pt x="269773" y="0"/>
                  </a:lnTo>
                  <a:lnTo>
                    <a:pt x="457506" y="298"/>
                  </a:lnTo>
                  <a:lnTo>
                    <a:pt x="502039" y="14509"/>
                  </a:lnTo>
                  <a:lnTo>
                    <a:pt x="535592" y="47219"/>
                  </a:lnTo>
                  <a:lnTo>
                    <a:pt x="548116" y="76112"/>
                  </a:lnTo>
                  <a:lnTo>
                    <a:pt x="629471" y="810239"/>
                  </a:lnTo>
                  <a:close/>
                </a:path>
              </a:pathLst>
            </a:custGeom>
            <a:solidFill>
              <a:srgbClr val="2DC2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47" name="Google Shape;847;p2"/>
            <p:cNvSpPr/>
            <p:nvPr/>
          </p:nvSpPr>
          <p:spPr>
            <a:xfrm>
              <a:off x="16190183" y="6949622"/>
              <a:ext cx="989330" cy="1080770"/>
            </a:xfrm>
            <a:custGeom>
              <a:rect b="b" l="l" r="r" t="t"/>
              <a:pathLst>
                <a:path extrusionOk="0" h="1080770" w="989330">
                  <a:moveTo>
                    <a:pt x="989169" y="1080319"/>
                  </a:moveTo>
                  <a:lnTo>
                    <a:pt x="449622" y="1080319"/>
                  </a:lnTo>
                  <a:lnTo>
                    <a:pt x="509871" y="540159"/>
                  </a:lnTo>
                  <a:lnTo>
                    <a:pt x="171013" y="539943"/>
                  </a:lnTo>
                  <a:lnTo>
                    <a:pt x="119269" y="529639"/>
                  </a:lnTo>
                  <a:lnTo>
                    <a:pt x="72703" y="504720"/>
                  </a:lnTo>
                  <a:lnTo>
                    <a:pt x="35398" y="467373"/>
                  </a:lnTo>
                  <a:lnTo>
                    <a:pt x="10508" y="420754"/>
                  </a:lnTo>
                  <a:lnTo>
                    <a:pt x="215" y="368952"/>
                  </a:lnTo>
                  <a:lnTo>
                    <a:pt x="0" y="0"/>
                  </a:lnTo>
                  <a:lnTo>
                    <a:pt x="269773" y="0"/>
                  </a:lnTo>
                  <a:lnTo>
                    <a:pt x="269773" y="270079"/>
                  </a:lnTo>
                  <a:lnTo>
                    <a:pt x="719395" y="270079"/>
                  </a:lnTo>
                  <a:lnTo>
                    <a:pt x="719395" y="360106"/>
                  </a:lnTo>
                  <a:lnTo>
                    <a:pt x="854282" y="495146"/>
                  </a:lnTo>
                  <a:lnTo>
                    <a:pt x="989169" y="360106"/>
                  </a:lnTo>
                  <a:lnTo>
                    <a:pt x="989169" y="1080319"/>
                  </a:lnTo>
                  <a:close/>
                </a:path>
              </a:pathLst>
            </a:custGeom>
            <a:solidFill>
              <a:srgbClr val="61D1F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848" name="Google Shape;848;p2"/>
          <p:cNvSpPr/>
          <p:nvPr/>
        </p:nvSpPr>
        <p:spPr>
          <a:xfrm>
            <a:off x="8319903" y="3227238"/>
            <a:ext cx="67628" cy="135255"/>
          </a:xfrm>
          <a:custGeom>
            <a:rect b="b" l="l" r="r" t="t"/>
            <a:pathLst>
              <a:path extrusionOk="0" h="270509" w="135255">
                <a:moveTo>
                  <a:pt x="134886" y="270079"/>
                </a:moveTo>
                <a:lnTo>
                  <a:pt x="95730" y="264266"/>
                </a:lnTo>
                <a:lnTo>
                  <a:pt x="59947" y="247321"/>
                </a:lnTo>
                <a:lnTo>
                  <a:pt x="30616" y="220709"/>
                </a:lnTo>
                <a:lnTo>
                  <a:pt x="10267" y="186717"/>
                </a:lnTo>
                <a:lnTo>
                  <a:pt x="647" y="148276"/>
                </a:lnTo>
                <a:lnTo>
                  <a:pt x="0" y="135039"/>
                </a:lnTo>
                <a:lnTo>
                  <a:pt x="646" y="120794"/>
                </a:lnTo>
                <a:lnTo>
                  <a:pt x="11568" y="79951"/>
                </a:lnTo>
                <a:lnTo>
                  <a:pt x="34767" y="44618"/>
                </a:lnTo>
                <a:lnTo>
                  <a:pt x="64622" y="19833"/>
                </a:lnTo>
                <a:lnTo>
                  <a:pt x="110370" y="2199"/>
                </a:lnTo>
                <a:lnTo>
                  <a:pt x="134886" y="0"/>
                </a:lnTo>
                <a:lnTo>
                  <a:pt x="134886" y="270079"/>
                </a:lnTo>
                <a:close/>
              </a:path>
            </a:pathLst>
          </a:custGeom>
          <a:solidFill>
            <a:srgbClr val="FFB58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849" name="Google Shape;849;p2"/>
          <p:cNvGrpSpPr/>
          <p:nvPr/>
        </p:nvGrpSpPr>
        <p:grpSpPr>
          <a:xfrm>
            <a:off x="8342385" y="2912282"/>
            <a:ext cx="517250" cy="652602"/>
            <a:chOff x="16684769" y="5824564"/>
            <a:chExt cx="1034499" cy="1305202"/>
          </a:xfrm>
        </p:grpSpPr>
        <p:sp>
          <p:nvSpPr>
            <p:cNvPr id="850" name="Google Shape;850;p2"/>
            <p:cNvSpPr/>
            <p:nvPr/>
          </p:nvSpPr>
          <p:spPr>
            <a:xfrm>
              <a:off x="17584013" y="6454475"/>
              <a:ext cx="135255" cy="270510"/>
            </a:xfrm>
            <a:custGeom>
              <a:rect b="b" l="l" r="r" t="t"/>
              <a:pathLst>
                <a:path extrusionOk="0" h="270509" w="135255">
                  <a:moveTo>
                    <a:pt x="0" y="270079"/>
                  </a:moveTo>
                  <a:lnTo>
                    <a:pt x="0" y="0"/>
                  </a:lnTo>
                  <a:lnTo>
                    <a:pt x="12362" y="535"/>
                  </a:lnTo>
                  <a:lnTo>
                    <a:pt x="59533" y="13884"/>
                  </a:lnTo>
                  <a:lnTo>
                    <a:pt x="100119" y="44618"/>
                  </a:lnTo>
                  <a:lnTo>
                    <a:pt x="123317" y="79951"/>
                  </a:lnTo>
                  <a:lnTo>
                    <a:pt x="134240" y="120794"/>
                  </a:lnTo>
                  <a:lnTo>
                    <a:pt x="134886" y="135039"/>
                  </a:lnTo>
                  <a:lnTo>
                    <a:pt x="134238" y="148276"/>
                  </a:lnTo>
                  <a:lnTo>
                    <a:pt x="124618" y="186717"/>
                  </a:lnTo>
                  <a:lnTo>
                    <a:pt x="104269" y="220709"/>
                  </a:lnTo>
                  <a:lnTo>
                    <a:pt x="74938" y="247321"/>
                  </a:lnTo>
                  <a:lnTo>
                    <a:pt x="39155" y="264266"/>
                  </a:lnTo>
                  <a:lnTo>
                    <a:pt x="0" y="270079"/>
                  </a:lnTo>
                  <a:close/>
                </a:path>
              </a:pathLst>
            </a:custGeom>
            <a:solidFill>
              <a:srgbClr val="FFB58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1" name="Google Shape;851;p2"/>
            <p:cNvSpPr/>
            <p:nvPr/>
          </p:nvSpPr>
          <p:spPr>
            <a:xfrm>
              <a:off x="16684769" y="5824885"/>
              <a:ext cx="989330" cy="664845"/>
            </a:xfrm>
            <a:custGeom>
              <a:rect b="b" l="l" r="r" t="t"/>
              <a:pathLst>
                <a:path extrusionOk="0" h="664845" w="989330">
                  <a:moveTo>
                    <a:pt x="989169" y="664250"/>
                  </a:moveTo>
                  <a:lnTo>
                    <a:pt x="947444" y="638502"/>
                  </a:lnTo>
                  <a:lnTo>
                    <a:pt x="899244" y="629590"/>
                  </a:lnTo>
                  <a:lnTo>
                    <a:pt x="899244" y="584576"/>
                  </a:lnTo>
                  <a:lnTo>
                    <a:pt x="796010" y="584190"/>
                  </a:lnTo>
                  <a:lnTo>
                    <a:pt x="757255" y="575073"/>
                  </a:lnTo>
                  <a:lnTo>
                    <a:pt x="722971" y="554812"/>
                  </a:lnTo>
                  <a:lnTo>
                    <a:pt x="696276" y="525244"/>
                  </a:lnTo>
                  <a:lnTo>
                    <a:pt x="679590" y="489057"/>
                  </a:lnTo>
                  <a:lnTo>
                    <a:pt x="674433" y="449536"/>
                  </a:lnTo>
                  <a:lnTo>
                    <a:pt x="673352" y="469484"/>
                  </a:lnTo>
                  <a:lnTo>
                    <a:pt x="662300" y="507791"/>
                  </a:lnTo>
                  <a:lnTo>
                    <a:pt x="640368" y="541034"/>
                  </a:lnTo>
                  <a:lnTo>
                    <a:pt x="609513" y="566247"/>
                  </a:lnTo>
                  <a:lnTo>
                    <a:pt x="572587" y="581099"/>
                  </a:lnTo>
                  <a:lnTo>
                    <a:pt x="89924" y="584576"/>
                  </a:lnTo>
                  <a:lnTo>
                    <a:pt x="89924" y="629590"/>
                  </a:lnTo>
                  <a:lnTo>
                    <a:pt x="41724" y="638501"/>
                  </a:lnTo>
                  <a:lnTo>
                    <a:pt x="0" y="664250"/>
                  </a:lnTo>
                  <a:lnTo>
                    <a:pt x="595" y="470254"/>
                  </a:lnTo>
                  <a:lnTo>
                    <a:pt x="5352" y="421897"/>
                  </a:lnTo>
                  <a:lnTo>
                    <a:pt x="14821" y="374239"/>
                  </a:lnTo>
                  <a:lnTo>
                    <a:pt x="28911" y="327740"/>
                  </a:lnTo>
                  <a:lnTo>
                    <a:pt x="47485" y="282847"/>
                  </a:lnTo>
                  <a:lnTo>
                    <a:pt x="70364" y="239993"/>
                  </a:lnTo>
                  <a:lnTo>
                    <a:pt x="97330" y="199591"/>
                  </a:lnTo>
                  <a:lnTo>
                    <a:pt x="128121" y="162030"/>
                  </a:lnTo>
                  <a:lnTo>
                    <a:pt x="162441" y="127670"/>
                  </a:lnTo>
                  <a:lnTo>
                    <a:pt x="199960" y="96844"/>
                  </a:lnTo>
                  <a:lnTo>
                    <a:pt x="240317" y="69848"/>
                  </a:lnTo>
                  <a:lnTo>
                    <a:pt x="283122" y="46942"/>
                  </a:lnTo>
                  <a:lnTo>
                    <a:pt x="327963" y="28347"/>
                  </a:lnTo>
                  <a:lnTo>
                    <a:pt x="374410" y="14242"/>
                  </a:lnTo>
                  <a:lnTo>
                    <a:pt x="422013" y="4762"/>
                  </a:lnTo>
                  <a:lnTo>
                    <a:pt x="470316" y="0"/>
                  </a:lnTo>
                  <a:lnTo>
                    <a:pt x="518852" y="0"/>
                  </a:lnTo>
                  <a:lnTo>
                    <a:pt x="567155" y="4762"/>
                  </a:lnTo>
                  <a:lnTo>
                    <a:pt x="614759" y="14242"/>
                  </a:lnTo>
                  <a:lnTo>
                    <a:pt x="661205" y="28347"/>
                  </a:lnTo>
                  <a:lnTo>
                    <a:pt x="706046" y="46942"/>
                  </a:lnTo>
                  <a:lnTo>
                    <a:pt x="748851" y="69848"/>
                  </a:lnTo>
                  <a:lnTo>
                    <a:pt x="789208" y="96844"/>
                  </a:lnTo>
                  <a:lnTo>
                    <a:pt x="826727" y="127670"/>
                  </a:lnTo>
                  <a:lnTo>
                    <a:pt x="861047" y="162030"/>
                  </a:lnTo>
                  <a:lnTo>
                    <a:pt x="891838" y="199591"/>
                  </a:lnTo>
                  <a:lnTo>
                    <a:pt x="918804" y="239993"/>
                  </a:lnTo>
                  <a:lnTo>
                    <a:pt x="941684" y="282847"/>
                  </a:lnTo>
                  <a:lnTo>
                    <a:pt x="960258" y="327740"/>
                  </a:lnTo>
                  <a:lnTo>
                    <a:pt x="974347" y="374239"/>
                  </a:lnTo>
                  <a:lnTo>
                    <a:pt x="983816" y="421897"/>
                  </a:lnTo>
                  <a:lnTo>
                    <a:pt x="988574" y="470254"/>
                  </a:lnTo>
                  <a:lnTo>
                    <a:pt x="989169" y="494550"/>
                  </a:lnTo>
                  <a:lnTo>
                    <a:pt x="989169" y="664250"/>
                  </a:lnTo>
                  <a:close/>
                </a:path>
              </a:pathLst>
            </a:custGeom>
            <a:solidFill>
              <a:srgbClr val="FE67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2" name="Google Shape;852;p2"/>
            <p:cNvSpPr/>
            <p:nvPr/>
          </p:nvSpPr>
          <p:spPr>
            <a:xfrm>
              <a:off x="16774693" y="6274422"/>
              <a:ext cx="809625" cy="855344"/>
            </a:xfrm>
            <a:custGeom>
              <a:rect b="b" l="l" r="r" t="t"/>
              <a:pathLst>
                <a:path extrusionOk="0" h="855345" w="809625">
                  <a:moveTo>
                    <a:pt x="424516" y="854765"/>
                  </a:moveTo>
                  <a:lnTo>
                    <a:pt x="384804" y="854765"/>
                  </a:lnTo>
                  <a:lnTo>
                    <a:pt x="345284" y="850868"/>
                  </a:lnTo>
                  <a:lnTo>
                    <a:pt x="306335" y="843111"/>
                  </a:lnTo>
                  <a:lnTo>
                    <a:pt x="268334" y="831571"/>
                  </a:lnTo>
                  <a:lnTo>
                    <a:pt x="231645" y="816357"/>
                  </a:lnTo>
                  <a:lnTo>
                    <a:pt x="196622" y="797615"/>
                  </a:lnTo>
                  <a:lnTo>
                    <a:pt x="163604" y="775528"/>
                  </a:lnTo>
                  <a:lnTo>
                    <a:pt x="132906" y="750307"/>
                  </a:lnTo>
                  <a:lnTo>
                    <a:pt x="104826" y="722195"/>
                  </a:lnTo>
                  <a:lnTo>
                    <a:pt x="79633" y="691462"/>
                  </a:lnTo>
                  <a:lnTo>
                    <a:pt x="57571" y="658406"/>
                  </a:lnTo>
                  <a:lnTo>
                    <a:pt x="38851" y="623344"/>
                  </a:lnTo>
                  <a:lnTo>
                    <a:pt x="23654" y="586613"/>
                  </a:lnTo>
                  <a:lnTo>
                    <a:pt x="12126" y="548569"/>
                  </a:lnTo>
                  <a:lnTo>
                    <a:pt x="4379" y="509576"/>
                  </a:lnTo>
                  <a:lnTo>
                    <a:pt x="487" y="470011"/>
                  </a:lnTo>
                  <a:lnTo>
                    <a:pt x="0" y="450133"/>
                  </a:lnTo>
                  <a:lnTo>
                    <a:pt x="0" y="135039"/>
                  </a:lnTo>
                  <a:lnTo>
                    <a:pt x="462932" y="134653"/>
                  </a:lnTo>
                  <a:lnTo>
                    <a:pt x="482663" y="131562"/>
                  </a:lnTo>
                  <a:lnTo>
                    <a:pt x="519589" y="116710"/>
                  </a:lnTo>
                  <a:lnTo>
                    <a:pt x="550443" y="91497"/>
                  </a:lnTo>
                  <a:lnTo>
                    <a:pt x="572375" y="58254"/>
                  </a:lnTo>
                  <a:lnTo>
                    <a:pt x="583427" y="19947"/>
                  </a:lnTo>
                  <a:lnTo>
                    <a:pt x="584509" y="0"/>
                  </a:lnTo>
                  <a:lnTo>
                    <a:pt x="585590" y="19947"/>
                  </a:lnTo>
                  <a:lnTo>
                    <a:pt x="596643" y="58254"/>
                  </a:lnTo>
                  <a:lnTo>
                    <a:pt x="618574" y="91497"/>
                  </a:lnTo>
                  <a:lnTo>
                    <a:pt x="649429" y="116710"/>
                  </a:lnTo>
                  <a:lnTo>
                    <a:pt x="686355" y="131563"/>
                  </a:lnTo>
                  <a:lnTo>
                    <a:pt x="809320" y="135039"/>
                  </a:lnTo>
                  <a:lnTo>
                    <a:pt x="809320" y="180053"/>
                  </a:lnTo>
                  <a:lnTo>
                    <a:pt x="808833" y="470011"/>
                  </a:lnTo>
                  <a:lnTo>
                    <a:pt x="804940" y="509576"/>
                  </a:lnTo>
                  <a:lnTo>
                    <a:pt x="797193" y="548569"/>
                  </a:lnTo>
                  <a:lnTo>
                    <a:pt x="785665" y="586613"/>
                  </a:lnTo>
                  <a:lnTo>
                    <a:pt x="770468" y="623344"/>
                  </a:lnTo>
                  <a:lnTo>
                    <a:pt x="751748" y="658406"/>
                  </a:lnTo>
                  <a:lnTo>
                    <a:pt x="729686" y="691462"/>
                  </a:lnTo>
                  <a:lnTo>
                    <a:pt x="704493" y="722195"/>
                  </a:lnTo>
                  <a:lnTo>
                    <a:pt x="676413" y="750307"/>
                  </a:lnTo>
                  <a:lnTo>
                    <a:pt x="645715" y="775528"/>
                  </a:lnTo>
                  <a:lnTo>
                    <a:pt x="612696" y="797615"/>
                  </a:lnTo>
                  <a:lnTo>
                    <a:pt x="577674" y="816357"/>
                  </a:lnTo>
                  <a:lnTo>
                    <a:pt x="540985" y="831571"/>
                  </a:lnTo>
                  <a:lnTo>
                    <a:pt x="502984" y="843111"/>
                  </a:lnTo>
                  <a:lnTo>
                    <a:pt x="464036" y="850868"/>
                  </a:lnTo>
                  <a:lnTo>
                    <a:pt x="424516" y="854765"/>
                  </a:lnTo>
                  <a:close/>
                </a:path>
              </a:pathLst>
            </a:custGeom>
            <a:solidFill>
              <a:srgbClr val="FFD9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3" name="Google Shape;853;p2"/>
            <p:cNvSpPr/>
            <p:nvPr/>
          </p:nvSpPr>
          <p:spPr>
            <a:xfrm>
              <a:off x="16774693" y="6274422"/>
              <a:ext cx="809625" cy="270510"/>
            </a:xfrm>
            <a:custGeom>
              <a:rect b="b" l="l" r="r" t="t"/>
              <a:pathLst>
                <a:path extrusionOk="0" h="270509" w="809625">
                  <a:moveTo>
                    <a:pt x="809320" y="270079"/>
                  </a:moveTo>
                  <a:lnTo>
                    <a:pt x="706086" y="269693"/>
                  </a:lnTo>
                  <a:lnTo>
                    <a:pt x="667330" y="260575"/>
                  </a:lnTo>
                  <a:lnTo>
                    <a:pt x="633047" y="240315"/>
                  </a:lnTo>
                  <a:lnTo>
                    <a:pt x="606352" y="210746"/>
                  </a:lnTo>
                  <a:lnTo>
                    <a:pt x="589665" y="174560"/>
                  </a:lnTo>
                  <a:lnTo>
                    <a:pt x="584509" y="135039"/>
                  </a:lnTo>
                  <a:lnTo>
                    <a:pt x="583427" y="154987"/>
                  </a:lnTo>
                  <a:lnTo>
                    <a:pt x="572375" y="193294"/>
                  </a:lnTo>
                  <a:lnTo>
                    <a:pt x="550443" y="226537"/>
                  </a:lnTo>
                  <a:lnTo>
                    <a:pt x="519588" y="251750"/>
                  </a:lnTo>
                  <a:lnTo>
                    <a:pt x="482663" y="266602"/>
                  </a:lnTo>
                  <a:lnTo>
                    <a:pt x="0" y="270079"/>
                  </a:lnTo>
                  <a:lnTo>
                    <a:pt x="0" y="135039"/>
                  </a:lnTo>
                  <a:lnTo>
                    <a:pt x="462932" y="134653"/>
                  </a:lnTo>
                  <a:lnTo>
                    <a:pt x="482663" y="131562"/>
                  </a:lnTo>
                  <a:lnTo>
                    <a:pt x="519589" y="116710"/>
                  </a:lnTo>
                  <a:lnTo>
                    <a:pt x="550443" y="91497"/>
                  </a:lnTo>
                  <a:lnTo>
                    <a:pt x="572375" y="58254"/>
                  </a:lnTo>
                  <a:lnTo>
                    <a:pt x="583427" y="19947"/>
                  </a:lnTo>
                  <a:lnTo>
                    <a:pt x="584509" y="0"/>
                  </a:lnTo>
                  <a:lnTo>
                    <a:pt x="584894" y="13325"/>
                  </a:lnTo>
                  <a:lnTo>
                    <a:pt x="594002" y="52124"/>
                  </a:lnTo>
                  <a:lnTo>
                    <a:pt x="614240" y="86447"/>
                  </a:lnTo>
                  <a:lnTo>
                    <a:pt x="643774" y="113172"/>
                  </a:lnTo>
                  <a:lnTo>
                    <a:pt x="679920" y="129877"/>
                  </a:lnTo>
                  <a:lnTo>
                    <a:pt x="719395" y="135039"/>
                  </a:lnTo>
                  <a:lnTo>
                    <a:pt x="809320" y="135039"/>
                  </a:lnTo>
                  <a:lnTo>
                    <a:pt x="809320" y="270079"/>
                  </a:lnTo>
                  <a:close/>
                </a:path>
              </a:pathLst>
            </a:custGeom>
            <a:solidFill>
              <a:srgbClr val="FFB58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4" name="Google Shape;854;p2"/>
            <p:cNvSpPr/>
            <p:nvPr/>
          </p:nvSpPr>
          <p:spPr>
            <a:xfrm>
              <a:off x="16780089" y="5824564"/>
              <a:ext cx="894080" cy="664845"/>
            </a:xfrm>
            <a:custGeom>
              <a:rect b="b" l="l" r="r" t="t"/>
              <a:pathLst>
                <a:path extrusionOk="0" h="664845" w="894080">
                  <a:moveTo>
                    <a:pt x="893849" y="664571"/>
                  </a:moveTo>
                  <a:lnTo>
                    <a:pt x="852124" y="638822"/>
                  </a:lnTo>
                  <a:lnTo>
                    <a:pt x="803924" y="629911"/>
                  </a:lnTo>
                  <a:lnTo>
                    <a:pt x="803924" y="584897"/>
                  </a:lnTo>
                  <a:lnTo>
                    <a:pt x="780634" y="584897"/>
                  </a:lnTo>
                  <a:lnTo>
                    <a:pt x="778055" y="551828"/>
                  </a:lnTo>
                  <a:lnTo>
                    <a:pt x="773266" y="519006"/>
                  </a:lnTo>
                  <a:lnTo>
                    <a:pt x="757160" y="454694"/>
                  </a:lnTo>
                  <a:lnTo>
                    <a:pt x="732607" y="393117"/>
                  </a:lnTo>
                  <a:lnTo>
                    <a:pt x="700047" y="335381"/>
                  </a:lnTo>
                  <a:lnTo>
                    <a:pt x="660066" y="282524"/>
                  </a:lnTo>
                  <a:lnTo>
                    <a:pt x="613381" y="235496"/>
                  </a:lnTo>
                  <a:lnTo>
                    <a:pt x="560833" y="195142"/>
                  </a:lnTo>
                  <a:lnTo>
                    <a:pt x="503366" y="162189"/>
                  </a:lnTo>
                  <a:lnTo>
                    <a:pt x="442011" y="137226"/>
                  </a:lnTo>
                  <a:lnTo>
                    <a:pt x="377873" y="120704"/>
                  </a:lnTo>
                  <a:lnTo>
                    <a:pt x="312104" y="112920"/>
                  </a:lnTo>
                  <a:lnTo>
                    <a:pt x="278977" y="112353"/>
                  </a:lnTo>
                  <a:lnTo>
                    <a:pt x="245886" y="114013"/>
                  </a:lnTo>
                  <a:lnTo>
                    <a:pt x="180409" y="123964"/>
                  </a:lnTo>
                  <a:lnTo>
                    <a:pt x="116850" y="142593"/>
                  </a:lnTo>
                  <a:lnTo>
                    <a:pt x="56351" y="169567"/>
                  </a:lnTo>
                  <a:lnTo>
                    <a:pt x="0" y="204400"/>
                  </a:lnTo>
                  <a:lnTo>
                    <a:pt x="37906" y="158113"/>
                  </a:lnTo>
                  <a:lnTo>
                    <a:pt x="81124" y="116754"/>
                  </a:lnTo>
                  <a:lnTo>
                    <a:pt x="129020" y="80930"/>
                  </a:lnTo>
                  <a:lnTo>
                    <a:pt x="180892" y="51167"/>
                  </a:lnTo>
                  <a:lnTo>
                    <a:pt x="235978" y="27902"/>
                  </a:lnTo>
                  <a:lnTo>
                    <a:pt x="293470" y="11475"/>
                  </a:lnTo>
                  <a:lnTo>
                    <a:pt x="352523" y="2129"/>
                  </a:lnTo>
                  <a:lnTo>
                    <a:pt x="412272" y="0"/>
                  </a:lnTo>
                  <a:lnTo>
                    <a:pt x="471841" y="5118"/>
                  </a:lnTo>
                  <a:lnTo>
                    <a:pt x="530354" y="17411"/>
                  </a:lnTo>
                  <a:lnTo>
                    <a:pt x="586952" y="36696"/>
                  </a:lnTo>
                  <a:lnTo>
                    <a:pt x="640806" y="62691"/>
                  </a:lnTo>
                  <a:lnTo>
                    <a:pt x="691126" y="95014"/>
                  </a:lnTo>
                  <a:lnTo>
                    <a:pt x="737173" y="133192"/>
                  </a:lnTo>
                  <a:lnTo>
                    <a:pt x="778270" y="176663"/>
                  </a:lnTo>
                  <a:lnTo>
                    <a:pt x="813816" y="224791"/>
                  </a:lnTo>
                  <a:lnTo>
                    <a:pt x="848470" y="287168"/>
                  </a:lnTo>
                  <a:lnTo>
                    <a:pt x="873648" y="353945"/>
                  </a:lnTo>
                  <a:lnTo>
                    <a:pt x="888919" y="423665"/>
                  </a:lnTo>
                  <a:lnTo>
                    <a:pt x="893849" y="494871"/>
                  </a:lnTo>
                  <a:lnTo>
                    <a:pt x="893849" y="664571"/>
                  </a:lnTo>
                  <a:close/>
                </a:path>
              </a:pathLst>
            </a:custGeom>
            <a:solidFill>
              <a:srgbClr val="FD34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855" name="Google Shape;855;p2"/>
          <p:cNvSpPr/>
          <p:nvPr/>
        </p:nvSpPr>
        <p:spPr>
          <a:xfrm>
            <a:off x="7667951" y="3722384"/>
            <a:ext cx="45085" cy="45085"/>
          </a:xfrm>
          <a:custGeom>
            <a:rect b="b" l="l" r="r" t="t"/>
            <a:pathLst>
              <a:path extrusionOk="0" h="90170" w="90169">
                <a:moveTo>
                  <a:pt x="89924" y="90026"/>
                </a:moveTo>
                <a:lnTo>
                  <a:pt x="0" y="90026"/>
                </a:lnTo>
                <a:lnTo>
                  <a:pt x="0" y="0"/>
                </a:lnTo>
                <a:lnTo>
                  <a:pt x="89924" y="0"/>
                </a:lnTo>
                <a:lnTo>
                  <a:pt x="89924" y="90026"/>
                </a:lnTo>
                <a:close/>
              </a:path>
            </a:pathLst>
          </a:custGeom>
          <a:solidFill>
            <a:srgbClr val="CD74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6" name="Google Shape;856;p2"/>
          <p:cNvSpPr/>
          <p:nvPr/>
        </p:nvSpPr>
        <p:spPr>
          <a:xfrm>
            <a:off x="7757875" y="3722384"/>
            <a:ext cx="180023" cy="45085"/>
          </a:xfrm>
          <a:custGeom>
            <a:rect b="b" l="l" r="r" t="t"/>
            <a:pathLst>
              <a:path extrusionOk="0" h="90170" w="360044">
                <a:moveTo>
                  <a:pt x="359697" y="90026"/>
                </a:moveTo>
                <a:lnTo>
                  <a:pt x="0" y="90026"/>
                </a:lnTo>
                <a:lnTo>
                  <a:pt x="0" y="0"/>
                </a:lnTo>
                <a:lnTo>
                  <a:pt x="359697" y="0"/>
                </a:lnTo>
                <a:lnTo>
                  <a:pt x="359697" y="90026"/>
                </a:lnTo>
                <a:close/>
              </a:path>
            </a:pathLst>
          </a:custGeom>
          <a:solidFill>
            <a:srgbClr val="CD74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7" name="Google Shape;857;p2"/>
          <p:cNvSpPr/>
          <p:nvPr/>
        </p:nvSpPr>
        <p:spPr>
          <a:xfrm>
            <a:off x="7667951" y="3812411"/>
            <a:ext cx="269875" cy="45085"/>
          </a:xfrm>
          <a:custGeom>
            <a:rect b="b" l="l" r="r" t="t"/>
            <a:pathLst>
              <a:path extrusionOk="0" h="90170" w="539750">
                <a:moveTo>
                  <a:pt x="539546" y="90026"/>
                </a:moveTo>
                <a:lnTo>
                  <a:pt x="0" y="90026"/>
                </a:lnTo>
                <a:lnTo>
                  <a:pt x="0" y="0"/>
                </a:lnTo>
                <a:lnTo>
                  <a:pt x="539546" y="0"/>
                </a:lnTo>
                <a:lnTo>
                  <a:pt x="539546" y="90026"/>
                </a:lnTo>
                <a:close/>
              </a:path>
            </a:pathLst>
          </a:custGeom>
          <a:solidFill>
            <a:srgbClr val="CD74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8" name="Google Shape;858;p2"/>
          <p:cNvSpPr/>
          <p:nvPr/>
        </p:nvSpPr>
        <p:spPr>
          <a:xfrm>
            <a:off x="7667951" y="3902437"/>
            <a:ext cx="269875" cy="45085"/>
          </a:xfrm>
          <a:custGeom>
            <a:rect b="b" l="l" r="r" t="t"/>
            <a:pathLst>
              <a:path extrusionOk="0" h="90170" w="539750">
                <a:moveTo>
                  <a:pt x="539546" y="90026"/>
                </a:moveTo>
                <a:lnTo>
                  <a:pt x="0" y="90026"/>
                </a:lnTo>
                <a:lnTo>
                  <a:pt x="0" y="0"/>
                </a:lnTo>
                <a:lnTo>
                  <a:pt x="539546" y="0"/>
                </a:lnTo>
                <a:lnTo>
                  <a:pt x="539546" y="90026"/>
                </a:lnTo>
                <a:close/>
              </a:path>
            </a:pathLst>
          </a:custGeom>
          <a:solidFill>
            <a:srgbClr val="CD74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59" name="Google Shape;859;p2"/>
          <p:cNvSpPr/>
          <p:nvPr/>
        </p:nvSpPr>
        <p:spPr>
          <a:xfrm>
            <a:off x="8499753" y="3789904"/>
            <a:ext cx="45085" cy="45085"/>
          </a:xfrm>
          <a:custGeom>
            <a:rect b="b" l="l" r="r" t="t"/>
            <a:pathLst>
              <a:path extrusionOk="0" h="90170" w="90169">
                <a:moveTo>
                  <a:pt x="89924" y="90026"/>
                </a:moveTo>
                <a:lnTo>
                  <a:pt x="0" y="90026"/>
                </a:lnTo>
                <a:lnTo>
                  <a:pt x="0" y="0"/>
                </a:lnTo>
                <a:lnTo>
                  <a:pt x="89924" y="0"/>
                </a:lnTo>
                <a:lnTo>
                  <a:pt x="89924" y="90026"/>
                </a:lnTo>
                <a:close/>
              </a:path>
            </a:pathLst>
          </a:custGeom>
          <a:solidFill>
            <a:srgbClr val="4A6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60" name="Google Shape;860;p2"/>
          <p:cNvSpPr/>
          <p:nvPr/>
        </p:nvSpPr>
        <p:spPr>
          <a:xfrm>
            <a:off x="8499753" y="3879931"/>
            <a:ext cx="45085" cy="45085"/>
          </a:xfrm>
          <a:custGeom>
            <a:rect b="b" l="l" r="r" t="t"/>
            <a:pathLst>
              <a:path extrusionOk="0" h="90170" w="90169">
                <a:moveTo>
                  <a:pt x="89924" y="90026"/>
                </a:moveTo>
                <a:lnTo>
                  <a:pt x="0" y="90026"/>
                </a:lnTo>
                <a:lnTo>
                  <a:pt x="0" y="0"/>
                </a:lnTo>
                <a:lnTo>
                  <a:pt x="89924" y="0"/>
                </a:lnTo>
                <a:lnTo>
                  <a:pt x="89924" y="90026"/>
                </a:lnTo>
                <a:close/>
              </a:path>
            </a:pathLst>
          </a:custGeom>
          <a:solidFill>
            <a:srgbClr val="4A6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61" name="Google Shape;861;p2"/>
          <p:cNvSpPr/>
          <p:nvPr/>
        </p:nvSpPr>
        <p:spPr>
          <a:xfrm>
            <a:off x="8634639" y="3789904"/>
            <a:ext cx="45085" cy="45085"/>
          </a:xfrm>
          <a:custGeom>
            <a:rect b="b" l="l" r="r" t="t"/>
            <a:pathLst>
              <a:path extrusionOk="0" h="90170" w="90169">
                <a:moveTo>
                  <a:pt x="89924" y="90026"/>
                </a:moveTo>
                <a:lnTo>
                  <a:pt x="0" y="90026"/>
                </a:lnTo>
                <a:lnTo>
                  <a:pt x="0" y="0"/>
                </a:lnTo>
                <a:lnTo>
                  <a:pt x="89924" y="0"/>
                </a:lnTo>
                <a:lnTo>
                  <a:pt x="89924" y="90026"/>
                </a:lnTo>
                <a:close/>
              </a:path>
            </a:pathLst>
          </a:custGeom>
          <a:solidFill>
            <a:srgbClr val="4A6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62" name="Google Shape;862;p2"/>
          <p:cNvSpPr/>
          <p:nvPr/>
        </p:nvSpPr>
        <p:spPr>
          <a:xfrm>
            <a:off x="8634639" y="3879931"/>
            <a:ext cx="45085" cy="45085"/>
          </a:xfrm>
          <a:custGeom>
            <a:rect b="b" l="l" r="r" t="t"/>
            <a:pathLst>
              <a:path extrusionOk="0" h="90170" w="90169">
                <a:moveTo>
                  <a:pt x="89924" y="90026"/>
                </a:moveTo>
                <a:lnTo>
                  <a:pt x="0" y="90026"/>
                </a:lnTo>
                <a:lnTo>
                  <a:pt x="0" y="0"/>
                </a:lnTo>
                <a:lnTo>
                  <a:pt x="89924" y="0"/>
                </a:lnTo>
                <a:lnTo>
                  <a:pt x="89924" y="90026"/>
                </a:lnTo>
                <a:close/>
              </a:path>
            </a:pathLst>
          </a:custGeom>
          <a:solidFill>
            <a:srgbClr val="4A6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63" name="Google Shape;863;p2"/>
          <p:cNvSpPr txBox="1"/>
          <p:nvPr>
            <p:ph type="title"/>
          </p:nvPr>
        </p:nvSpPr>
        <p:spPr>
          <a:xfrm>
            <a:off x="102357" y="84916"/>
            <a:ext cx="8982169" cy="1331319"/>
          </a:xfrm>
          <a:prstGeom prst="rect">
            <a:avLst/>
          </a:prstGeom>
          <a:noFill/>
          <a:ln>
            <a:noFill/>
          </a:ln>
        </p:spPr>
        <p:txBody>
          <a:bodyPr anchorCtr="0" anchor="t" bIns="0" lIns="0" spcFirstLastPara="1" rIns="0" wrap="square" tIns="311325">
            <a:spAutoFit/>
          </a:bodyPr>
          <a:lstStyle/>
          <a:p>
            <a:pPr indent="0" lvl="0" marL="1575118" rtl="0" algn="l">
              <a:spcBef>
                <a:spcPts val="0"/>
              </a:spcBef>
              <a:spcAft>
                <a:spcPts val="0"/>
              </a:spcAft>
              <a:buNone/>
            </a:pPr>
            <a:r>
              <a:rPr lang="en-ID" sz="4200">
                <a:solidFill>
                  <a:srgbClr val="FF2A00"/>
                </a:solidFill>
                <a:latin typeface="Arial"/>
                <a:ea typeface="Arial"/>
                <a:cs typeface="Arial"/>
                <a:sym typeface="Arial"/>
              </a:rPr>
              <a:t>SAFETY CONDUCTION</a:t>
            </a:r>
            <a:endParaRPr sz="4200">
              <a:latin typeface="Arial"/>
              <a:ea typeface="Arial"/>
              <a:cs typeface="Arial"/>
              <a:sym typeface="Arial"/>
            </a:endParaRPr>
          </a:p>
          <a:p>
            <a:pPr indent="0" lvl="0" marL="1575118" rtl="0" algn="l">
              <a:spcBef>
                <a:spcPts val="380"/>
              </a:spcBef>
              <a:spcAft>
                <a:spcPts val="0"/>
              </a:spcAft>
              <a:buNone/>
            </a:pPr>
            <a:r>
              <a:rPr lang="en-ID" sz="2075">
                <a:solidFill>
                  <a:srgbClr val="1C1F42"/>
                </a:solidFill>
                <a:latin typeface="Arial"/>
                <a:ea typeface="Arial"/>
                <a:cs typeface="Arial"/>
                <a:sym typeface="Arial"/>
              </a:rPr>
              <a:t>Y	O	U	R	S	A	F	E	T	Y	I	S	P	R	I	O	R	I	T	Y</a:t>
            </a:r>
            <a:endParaRPr sz="2075">
              <a:latin typeface="Arial"/>
              <a:ea typeface="Arial"/>
              <a:cs typeface="Arial"/>
              <a:sym typeface="Arial"/>
            </a:endParaRPr>
          </a:p>
        </p:txBody>
      </p:sp>
      <p:pic>
        <p:nvPicPr>
          <p:cNvPr descr="Image result for evacuation route" id="864" name="Google Shape;864;p2"/>
          <p:cNvPicPr preferRelativeResize="0"/>
          <p:nvPr/>
        </p:nvPicPr>
        <p:blipFill rotWithShape="1">
          <a:blip r:embed="rId6">
            <a:alphaModFix/>
          </a:blip>
          <a:srcRect b="0" l="0" r="0" t="0"/>
          <a:stretch/>
        </p:blipFill>
        <p:spPr>
          <a:xfrm>
            <a:off x="5400972" y="2765044"/>
            <a:ext cx="1985963" cy="10144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0"/>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/kebab-case</a:t>
            </a:r>
            <a:endParaRPr/>
          </a:p>
        </p:txBody>
      </p:sp>
      <p:grpSp>
        <p:nvGrpSpPr>
          <p:cNvPr id="1570" name="Google Shape;1570;p20"/>
          <p:cNvGrpSpPr/>
          <p:nvPr/>
        </p:nvGrpSpPr>
        <p:grpSpPr>
          <a:xfrm>
            <a:off x="299286" y="189025"/>
            <a:ext cx="133205" cy="119344"/>
            <a:chOff x="222150" y="185025"/>
            <a:chExt cx="170100" cy="152400"/>
          </a:xfrm>
        </p:grpSpPr>
        <p:cxnSp>
          <p:nvCxnSpPr>
            <p:cNvPr id="1571" name="Google Shape;1571;p2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572" name="Google Shape;1572;p2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573" name="Google Shape;1573;p2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574" name="Google Shape;1574;p20"/>
          <p:cNvGrpSpPr/>
          <p:nvPr/>
        </p:nvGrpSpPr>
        <p:grpSpPr>
          <a:xfrm>
            <a:off x="286625" y="3999999"/>
            <a:ext cx="145867" cy="958251"/>
            <a:chOff x="286625" y="3923799"/>
            <a:chExt cx="145867" cy="958251"/>
          </a:xfrm>
        </p:grpSpPr>
        <p:sp>
          <p:nvSpPr>
            <p:cNvPr id="1575" name="Google Shape;1575;p2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6" name="Google Shape;1576;p20"/>
            <p:cNvGrpSpPr/>
            <p:nvPr/>
          </p:nvGrpSpPr>
          <p:grpSpPr>
            <a:xfrm>
              <a:off x="298112" y="4342643"/>
              <a:ext cx="110182" cy="126862"/>
              <a:chOff x="281100" y="2027800"/>
              <a:chExt cx="140700" cy="162000"/>
            </a:xfrm>
          </p:grpSpPr>
          <p:sp>
            <p:nvSpPr>
              <p:cNvPr id="1577" name="Google Shape;1577;p2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8" name="Google Shape;1578;p20"/>
              <p:cNvGrpSpPr/>
              <p:nvPr/>
            </p:nvGrpSpPr>
            <p:grpSpPr>
              <a:xfrm>
                <a:off x="308875" y="2088450"/>
                <a:ext cx="85200" cy="40700"/>
                <a:chOff x="308875" y="2087000"/>
                <a:chExt cx="85200" cy="40700"/>
              </a:xfrm>
            </p:grpSpPr>
            <p:cxnSp>
              <p:nvCxnSpPr>
                <p:cNvPr id="1579" name="Google Shape;1579;p2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580" name="Google Shape;1580;p2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581" name="Google Shape;1581;p20"/>
            <p:cNvGrpSpPr/>
            <p:nvPr/>
          </p:nvGrpSpPr>
          <p:grpSpPr>
            <a:xfrm>
              <a:off x="286625" y="3923799"/>
              <a:ext cx="133200" cy="133200"/>
              <a:chOff x="286625" y="3648899"/>
              <a:chExt cx="133200" cy="133200"/>
            </a:xfrm>
          </p:grpSpPr>
          <p:sp>
            <p:nvSpPr>
              <p:cNvPr id="1582" name="Google Shape;1582;p2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84" name="Google Shape;1584;p2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585" name="Google Shape;1585;p2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9" name="Google Shape;1589;p20"/>
          <p:cNvGrpSpPr/>
          <p:nvPr/>
        </p:nvGrpSpPr>
        <p:grpSpPr>
          <a:xfrm>
            <a:off x="7819199" y="752550"/>
            <a:ext cx="604800" cy="147600"/>
            <a:chOff x="7688649" y="828750"/>
            <a:chExt cx="604800" cy="147600"/>
          </a:xfrm>
        </p:grpSpPr>
        <p:sp>
          <p:nvSpPr>
            <p:cNvPr id="1590" name="Google Shape;1590;p2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3" name="Google Shape;1593;p20"/>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594" name="Google Shape;1594;p20"/>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595" name="Google Shape;1595;p20"/>
          <p:cNvSpPr txBox="1"/>
          <p:nvPr>
            <p:ph idx="1" type="subTitle"/>
          </p:nvPr>
        </p:nvSpPr>
        <p:spPr>
          <a:xfrm>
            <a:off x="1464751" y="1524196"/>
            <a:ext cx="6711824"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Semua huruf kecil, antar kata dipisahkah oleh underscore (-)</a:t>
            </a:r>
            <a:endParaRPr/>
          </a:p>
        </p:txBody>
      </p:sp>
      <p:cxnSp>
        <p:nvCxnSpPr>
          <p:cNvPr id="1596" name="Google Shape;1596;p20"/>
          <p:cNvCxnSpPr/>
          <p:nvPr/>
        </p:nvCxnSpPr>
        <p:spPr>
          <a:xfrm>
            <a:off x="8176575" y="3437451"/>
            <a:ext cx="0" cy="740100"/>
          </a:xfrm>
          <a:prstGeom prst="straightConnector1">
            <a:avLst/>
          </a:prstGeom>
          <a:noFill/>
          <a:ln cap="flat" cmpd="sng" w="9525">
            <a:solidFill>
              <a:schemeClr val="dk2"/>
            </a:solidFill>
            <a:prstDash val="solid"/>
            <a:round/>
            <a:headEnd len="sm" w="sm" type="none"/>
            <a:tailEnd len="med" w="med" type="stealth"/>
          </a:ln>
        </p:spPr>
      </p:cxnSp>
      <p:sp>
        <p:nvSpPr>
          <p:cNvPr id="1597" name="Google Shape;1597;p20"/>
          <p:cNvSpPr txBox="1"/>
          <p:nvPr/>
        </p:nvSpPr>
        <p:spPr>
          <a:xfrm>
            <a:off x="1409333" y="3494290"/>
            <a:ext cx="7247506"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1" i="0" lang="en-ID" sz="1600" u="none" cap="none" strike="noStrike">
                <a:solidFill>
                  <a:schemeClr val="dk2"/>
                </a:solidFill>
                <a:latin typeface="Fira Code"/>
                <a:ea typeface="Fira Code"/>
                <a:cs typeface="Fira Code"/>
                <a:sym typeface="Fira Code"/>
              </a:rPr>
              <a:t>Ingat</a:t>
            </a:r>
            <a:r>
              <a:rPr b="0" i="0" lang="en-ID" sz="1600" u="none" cap="none" strike="noStrike">
                <a:solidFill>
                  <a:schemeClr val="dk2"/>
                </a:solidFill>
                <a:latin typeface="Fira Code"/>
                <a:ea typeface="Fira Code"/>
                <a:cs typeface="Fira Code"/>
                <a:sym typeface="Fira Code"/>
              </a:rPr>
              <a:t> Nama file di sistem operasi </a:t>
            </a:r>
            <a:r>
              <a:rPr b="1" i="1" lang="en-ID" sz="1600" u="none" cap="none" strike="noStrike">
                <a:solidFill>
                  <a:schemeClr val="dk2"/>
                </a:solidFill>
                <a:latin typeface="Fira Code"/>
                <a:ea typeface="Fira Code"/>
                <a:cs typeface="Fira Code"/>
                <a:sym typeface="Fira Code"/>
              </a:rPr>
              <a:t>case sensitive</a:t>
            </a:r>
            <a:endParaRPr b="0" i="0" sz="1600" u="none" cap="none" strike="noStrike">
              <a:solidFill>
                <a:schemeClr val="dk2"/>
              </a:solidFill>
              <a:latin typeface="Fira Code"/>
              <a:ea typeface="Fira Code"/>
              <a:cs typeface="Fira Code"/>
              <a:sym typeface="Fira Code"/>
            </a:endParaRPr>
          </a:p>
        </p:txBody>
      </p:sp>
      <p:sp>
        <p:nvSpPr>
          <p:cNvPr id="1598" name="Google Shape;1598;p20"/>
          <p:cNvSpPr/>
          <p:nvPr/>
        </p:nvSpPr>
        <p:spPr>
          <a:xfrm>
            <a:off x="1279885" y="359778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pic>
        <p:nvPicPr>
          <p:cNvPr id="1599" name="Google Shape;1599;p20"/>
          <p:cNvPicPr preferRelativeResize="0"/>
          <p:nvPr/>
        </p:nvPicPr>
        <p:blipFill rotWithShape="1">
          <a:blip r:embed="rId7">
            <a:alphaModFix/>
          </a:blip>
          <a:srcRect b="0" l="0" r="0" t="0"/>
          <a:stretch/>
        </p:blipFill>
        <p:spPr>
          <a:xfrm>
            <a:off x="1529484" y="2310056"/>
            <a:ext cx="2067213" cy="342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1"/>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/UPPER_CASE</a:t>
            </a:r>
            <a:endParaRPr/>
          </a:p>
        </p:txBody>
      </p:sp>
      <p:grpSp>
        <p:nvGrpSpPr>
          <p:cNvPr id="1605" name="Google Shape;1605;p21"/>
          <p:cNvGrpSpPr/>
          <p:nvPr/>
        </p:nvGrpSpPr>
        <p:grpSpPr>
          <a:xfrm>
            <a:off x="299286" y="189025"/>
            <a:ext cx="133205" cy="119344"/>
            <a:chOff x="222150" y="185025"/>
            <a:chExt cx="170100" cy="152400"/>
          </a:xfrm>
        </p:grpSpPr>
        <p:cxnSp>
          <p:nvCxnSpPr>
            <p:cNvPr id="1606" name="Google Shape;1606;p2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607" name="Google Shape;1607;p2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608" name="Google Shape;1608;p2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609" name="Google Shape;1609;p21"/>
          <p:cNvGrpSpPr/>
          <p:nvPr/>
        </p:nvGrpSpPr>
        <p:grpSpPr>
          <a:xfrm>
            <a:off x="286625" y="3999999"/>
            <a:ext cx="145867" cy="958251"/>
            <a:chOff x="286625" y="3923799"/>
            <a:chExt cx="145867" cy="958251"/>
          </a:xfrm>
        </p:grpSpPr>
        <p:sp>
          <p:nvSpPr>
            <p:cNvPr id="1610" name="Google Shape;1610;p2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1" name="Google Shape;1611;p21"/>
            <p:cNvGrpSpPr/>
            <p:nvPr/>
          </p:nvGrpSpPr>
          <p:grpSpPr>
            <a:xfrm>
              <a:off x="298112" y="4342643"/>
              <a:ext cx="110182" cy="126862"/>
              <a:chOff x="281100" y="2027800"/>
              <a:chExt cx="140700" cy="162000"/>
            </a:xfrm>
          </p:grpSpPr>
          <p:sp>
            <p:nvSpPr>
              <p:cNvPr id="1612" name="Google Shape;1612;p2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21"/>
              <p:cNvGrpSpPr/>
              <p:nvPr/>
            </p:nvGrpSpPr>
            <p:grpSpPr>
              <a:xfrm>
                <a:off x="308875" y="2088450"/>
                <a:ext cx="85200" cy="40700"/>
                <a:chOff x="308875" y="2087000"/>
                <a:chExt cx="85200" cy="40700"/>
              </a:xfrm>
            </p:grpSpPr>
            <p:cxnSp>
              <p:nvCxnSpPr>
                <p:cNvPr id="1614" name="Google Shape;1614;p2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615" name="Google Shape;1615;p2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616" name="Google Shape;1616;p21"/>
            <p:cNvGrpSpPr/>
            <p:nvPr/>
          </p:nvGrpSpPr>
          <p:grpSpPr>
            <a:xfrm>
              <a:off x="286625" y="3923799"/>
              <a:ext cx="133200" cy="133200"/>
              <a:chOff x="286625" y="3648899"/>
              <a:chExt cx="133200" cy="133200"/>
            </a:xfrm>
          </p:grpSpPr>
          <p:sp>
            <p:nvSpPr>
              <p:cNvPr id="1617" name="Google Shape;1617;p2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619" name="Google Shape;1619;p21"/>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620" name="Google Shape;1620;p2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4" name="Google Shape;1624;p21"/>
          <p:cNvGrpSpPr/>
          <p:nvPr/>
        </p:nvGrpSpPr>
        <p:grpSpPr>
          <a:xfrm>
            <a:off x="7819199" y="752550"/>
            <a:ext cx="604800" cy="147600"/>
            <a:chOff x="7688649" y="828750"/>
            <a:chExt cx="604800" cy="147600"/>
          </a:xfrm>
        </p:grpSpPr>
        <p:sp>
          <p:nvSpPr>
            <p:cNvPr id="1625" name="Google Shape;1625;p2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28" name="Google Shape;1628;p21"/>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629" name="Google Shape;1629;p21"/>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630" name="Google Shape;1630;p21"/>
          <p:cNvSpPr txBox="1"/>
          <p:nvPr>
            <p:ph idx="1" type="subTitle"/>
          </p:nvPr>
        </p:nvSpPr>
        <p:spPr>
          <a:xfrm>
            <a:off x="1464751" y="1524196"/>
            <a:ext cx="6711824"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Semua huruf besar, biasanya digunakan untuk sesuatu yang tidak berubah (konstanta)</a:t>
            </a:r>
            <a:endParaRPr/>
          </a:p>
        </p:txBody>
      </p:sp>
      <p:cxnSp>
        <p:nvCxnSpPr>
          <p:cNvPr id="1631" name="Google Shape;1631;p21"/>
          <p:cNvCxnSpPr/>
          <p:nvPr/>
        </p:nvCxnSpPr>
        <p:spPr>
          <a:xfrm>
            <a:off x="8176575" y="3437451"/>
            <a:ext cx="0" cy="740100"/>
          </a:xfrm>
          <a:prstGeom prst="straightConnector1">
            <a:avLst/>
          </a:prstGeom>
          <a:noFill/>
          <a:ln cap="flat" cmpd="sng" w="9525">
            <a:solidFill>
              <a:schemeClr val="dk2"/>
            </a:solidFill>
            <a:prstDash val="solid"/>
            <a:round/>
            <a:headEnd len="sm" w="sm" type="none"/>
            <a:tailEnd len="med" w="med" type="stealth"/>
          </a:ln>
        </p:spPr>
      </p:cxnSp>
      <p:pic>
        <p:nvPicPr>
          <p:cNvPr id="1632" name="Google Shape;1632;p21"/>
          <p:cNvPicPr preferRelativeResize="0"/>
          <p:nvPr/>
        </p:nvPicPr>
        <p:blipFill rotWithShape="1">
          <a:blip r:embed="rId7">
            <a:alphaModFix/>
          </a:blip>
          <a:srcRect b="60927" l="0" r="0" t="9536"/>
          <a:stretch/>
        </p:blipFill>
        <p:spPr>
          <a:xfrm>
            <a:off x="1189628" y="2449919"/>
            <a:ext cx="6658904" cy="3358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22"/>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CONTOH PENAMAAN BURUK (HINDARI INI):</a:t>
            </a:r>
            <a:endParaRPr sz="2000">
              <a:solidFill>
                <a:schemeClr val="dk1"/>
              </a:solidFill>
            </a:endParaRPr>
          </a:p>
        </p:txBody>
      </p:sp>
      <p:grpSp>
        <p:nvGrpSpPr>
          <p:cNvPr id="1638" name="Google Shape;1638;p22"/>
          <p:cNvGrpSpPr/>
          <p:nvPr/>
        </p:nvGrpSpPr>
        <p:grpSpPr>
          <a:xfrm>
            <a:off x="299286" y="189025"/>
            <a:ext cx="133205" cy="119344"/>
            <a:chOff x="222150" y="185025"/>
            <a:chExt cx="170100" cy="152400"/>
          </a:xfrm>
        </p:grpSpPr>
        <p:cxnSp>
          <p:nvCxnSpPr>
            <p:cNvPr id="1639" name="Google Shape;1639;p2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640" name="Google Shape;1640;p2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641" name="Google Shape;1641;p2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642" name="Google Shape;1642;p22"/>
          <p:cNvGrpSpPr/>
          <p:nvPr/>
        </p:nvGrpSpPr>
        <p:grpSpPr>
          <a:xfrm>
            <a:off x="286625" y="3999999"/>
            <a:ext cx="145867" cy="958251"/>
            <a:chOff x="286625" y="3923799"/>
            <a:chExt cx="145867" cy="958251"/>
          </a:xfrm>
        </p:grpSpPr>
        <p:sp>
          <p:nvSpPr>
            <p:cNvPr id="1643" name="Google Shape;1643;p2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22"/>
            <p:cNvGrpSpPr/>
            <p:nvPr/>
          </p:nvGrpSpPr>
          <p:grpSpPr>
            <a:xfrm>
              <a:off x="298112" y="4342643"/>
              <a:ext cx="110182" cy="126862"/>
              <a:chOff x="281100" y="2027800"/>
              <a:chExt cx="140700" cy="162000"/>
            </a:xfrm>
          </p:grpSpPr>
          <p:sp>
            <p:nvSpPr>
              <p:cNvPr id="1645" name="Google Shape;1645;p2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6" name="Google Shape;1646;p22"/>
              <p:cNvGrpSpPr/>
              <p:nvPr/>
            </p:nvGrpSpPr>
            <p:grpSpPr>
              <a:xfrm>
                <a:off x="308875" y="2088450"/>
                <a:ext cx="85200" cy="40700"/>
                <a:chOff x="308875" y="2087000"/>
                <a:chExt cx="85200" cy="40700"/>
              </a:xfrm>
            </p:grpSpPr>
            <p:cxnSp>
              <p:nvCxnSpPr>
                <p:cNvPr id="1647" name="Google Shape;1647;p2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648" name="Google Shape;1648;p2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649" name="Google Shape;1649;p22"/>
            <p:cNvGrpSpPr/>
            <p:nvPr/>
          </p:nvGrpSpPr>
          <p:grpSpPr>
            <a:xfrm>
              <a:off x="286625" y="3923799"/>
              <a:ext cx="133200" cy="133200"/>
              <a:chOff x="286625" y="3648899"/>
              <a:chExt cx="133200" cy="133200"/>
            </a:xfrm>
          </p:grpSpPr>
          <p:sp>
            <p:nvSpPr>
              <p:cNvPr id="1650" name="Google Shape;1650;p2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652" name="Google Shape;1652;p22"/>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653" name="Google Shape;1653;p2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7" name="Google Shape;1657;p22"/>
          <p:cNvGrpSpPr/>
          <p:nvPr/>
        </p:nvGrpSpPr>
        <p:grpSpPr>
          <a:xfrm>
            <a:off x="7819199" y="752550"/>
            <a:ext cx="604800" cy="147600"/>
            <a:chOff x="7688649" y="828750"/>
            <a:chExt cx="604800" cy="147600"/>
          </a:xfrm>
        </p:grpSpPr>
        <p:sp>
          <p:nvSpPr>
            <p:cNvPr id="1658" name="Google Shape;1658;p2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1" name="Google Shape;1661;p22"/>
          <p:cNvPicPr preferRelativeResize="0"/>
          <p:nvPr/>
        </p:nvPicPr>
        <p:blipFill rotWithShape="1">
          <a:blip r:embed="rId6">
            <a:alphaModFix/>
          </a:blip>
          <a:srcRect b="0" l="0" r="0" t="0"/>
          <a:stretch/>
        </p:blipFill>
        <p:spPr>
          <a:xfrm>
            <a:off x="577273" y="10557"/>
            <a:ext cx="1405224" cy="634685"/>
          </a:xfrm>
          <a:prstGeom prst="rect">
            <a:avLst/>
          </a:prstGeom>
          <a:noFill/>
          <a:ln>
            <a:noFill/>
          </a:ln>
          <a:effectLst>
            <a:outerShdw blurRad="50800" rotWithShape="0" algn="tl" dir="2700000" dist="38100">
              <a:srgbClr val="000000">
                <a:alpha val="40000"/>
              </a:srgbClr>
            </a:outerShdw>
          </a:effectLst>
        </p:spPr>
      </p:pic>
      <p:cxnSp>
        <p:nvCxnSpPr>
          <p:cNvPr id="1662" name="Google Shape;1662;p22"/>
          <p:cNvCxnSpPr/>
          <p:nvPr/>
        </p:nvCxnSpPr>
        <p:spPr>
          <a:xfrm>
            <a:off x="8176575" y="3437451"/>
            <a:ext cx="0" cy="740100"/>
          </a:xfrm>
          <a:prstGeom prst="straightConnector1">
            <a:avLst/>
          </a:prstGeom>
          <a:noFill/>
          <a:ln cap="flat" cmpd="sng" w="9525">
            <a:solidFill>
              <a:schemeClr val="dk2"/>
            </a:solidFill>
            <a:prstDash val="solid"/>
            <a:round/>
            <a:headEnd len="sm" w="sm" type="none"/>
            <a:tailEnd len="med" w="med" type="stealth"/>
          </a:ln>
        </p:spPr>
      </p:cxnSp>
      <p:graphicFrame>
        <p:nvGraphicFramePr>
          <p:cNvPr id="1663" name="Google Shape;1663;p22"/>
          <p:cNvGraphicFramePr/>
          <p:nvPr/>
        </p:nvGraphicFramePr>
        <p:xfrm>
          <a:off x="1141069" y="1856781"/>
          <a:ext cx="3000000" cy="3000000"/>
        </p:xfrm>
        <a:graphic>
          <a:graphicData uri="http://schemas.openxmlformats.org/drawingml/2006/table">
            <a:tbl>
              <a:tblPr>
                <a:noFill/>
                <a:tableStyleId>{14879B02-EE33-4372-AAAB-2366486A07B9}</a:tableStyleId>
              </a:tblPr>
              <a:tblGrid>
                <a:gridCol w="3512700"/>
                <a:gridCol w="295135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solidFill>
                            <a:srgbClr val="000000"/>
                          </a:solidFill>
                        </a:rPr>
                        <a:t>❌ Nama Buruk</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solidFill>
                            <a:srgbClr val="000000"/>
                          </a:solidFill>
                        </a:rPr>
                        <a:t>Kenapa?</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a, x1, data2</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Tidak jelas arti fungsinya</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myfunction, func1</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Tidak deskriptif</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test.js, script1.js</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Tidak menunjukkan konteks kegunaan</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Userlist, userList (tidak konsisten huruf besar kecil)</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solidFill>
                            <a:srgbClr val="000000"/>
                          </a:solidFill>
                        </a:rPr>
                        <a:t>Inkonstisten</a:t>
                      </a:r>
                      <a:endParaRPr sz="1400" u="none" cap="none" strike="noStrike">
                        <a:solidFill>
                          <a:srgbClr val="000000"/>
                        </a:solidFill>
                      </a:endParaRPr>
                    </a:p>
                  </a:txBody>
                  <a:tcPr marT="45725" marB="45725" marR="91450" marL="9145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3"/>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CONTOH PENAMAAN BAIK:</a:t>
            </a:r>
            <a:endParaRPr/>
          </a:p>
        </p:txBody>
      </p:sp>
      <p:grpSp>
        <p:nvGrpSpPr>
          <p:cNvPr id="1669" name="Google Shape;1669;p23"/>
          <p:cNvGrpSpPr/>
          <p:nvPr/>
        </p:nvGrpSpPr>
        <p:grpSpPr>
          <a:xfrm>
            <a:off x="299286" y="189025"/>
            <a:ext cx="133205" cy="119344"/>
            <a:chOff x="222150" y="185025"/>
            <a:chExt cx="170100" cy="152400"/>
          </a:xfrm>
        </p:grpSpPr>
        <p:cxnSp>
          <p:nvCxnSpPr>
            <p:cNvPr id="1670" name="Google Shape;1670;p2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671" name="Google Shape;1671;p2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672" name="Google Shape;1672;p2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673" name="Google Shape;1673;p23"/>
          <p:cNvGrpSpPr/>
          <p:nvPr/>
        </p:nvGrpSpPr>
        <p:grpSpPr>
          <a:xfrm>
            <a:off x="286625" y="3999999"/>
            <a:ext cx="145867" cy="958251"/>
            <a:chOff x="286625" y="3923799"/>
            <a:chExt cx="145867" cy="958251"/>
          </a:xfrm>
        </p:grpSpPr>
        <p:sp>
          <p:nvSpPr>
            <p:cNvPr id="1674" name="Google Shape;1674;p2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5" name="Google Shape;1675;p23"/>
            <p:cNvGrpSpPr/>
            <p:nvPr/>
          </p:nvGrpSpPr>
          <p:grpSpPr>
            <a:xfrm>
              <a:off x="298112" y="4342643"/>
              <a:ext cx="110182" cy="126862"/>
              <a:chOff x="281100" y="2027800"/>
              <a:chExt cx="140700" cy="162000"/>
            </a:xfrm>
          </p:grpSpPr>
          <p:sp>
            <p:nvSpPr>
              <p:cNvPr id="1676" name="Google Shape;1676;p2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7" name="Google Shape;1677;p23"/>
              <p:cNvGrpSpPr/>
              <p:nvPr/>
            </p:nvGrpSpPr>
            <p:grpSpPr>
              <a:xfrm>
                <a:off x="308875" y="2088450"/>
                <a:ext cx="85200" cy="40700"/>
                <a:chOff x="308875" y="2087000"/>
                <a:chExt cx="85200" cy="40700"/>
              </a:xfrm>
            </p:grpSpPr>
            <p:cxnSp>
              <p:nvCxnSpPr>
                <p:cNvPr id="1678" name="Google Shape;1678;p2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679" name="Google Shape;1679;p2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680" name="Google Shape;1680;p23"/>
            <p:cNvGrpSpPr/>
            <p:nvPr/>
          </p:nvGrpSpPr>
          <p:grpSpPr>
            <a:xfrm>
              <a:off x="286625" y="3923799"/>
              <a:ext cx="133200" cy="133200"/>
              <a:chOff x="286625" y="3648899"/>
              <a:chExt cx="133200" cy="133200"/>
            </a:xfrm>
          </p:grpSpPr>
          <p:sp>
            <p:nvSpPr>
              <p:cNvPr id="1681" name="Google Shape;1681;p2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683" name="Google Shape;1683;p2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684" name="Google Shape;1684;p2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8" name="Google Shape;1688;p23"/>
          <p:cNvGrpSpPr/>
          <p:nvPr/>
        </p:nvGrpSpPr>
        <p:grpSpPr>
          <a:xfrm>
            <a:off x="7819199" y="752550"/>
            <a:ext cx="604800" cy="147600"/>
            <a:chOff x="7688649" y="828750"/>
            <a:chExt cx="604800" cy="147600"/>
          </a:xfrm>
        </p:grpSpPr>
        <p:sp>
          <p:nvSpPr>
            <p:cNvPr id="1689" name="Google Shape;1689;p2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92" name="Google Shape;1692;p23"/>
          <p:cNvPicPr preferRelativeResize="0"/>
          <p:nvPr/>
        </p:nvPicPr>
        <p:blipFill rotWithShape="1">
          <a:blip r:embed="rId6">
            <a:alphaModFix/>
          </a:blip>
          <a:srcRect b="0" l="0" r="0" t="0"/>
          <a:stretch/>
        </p:blipFill>
        <p:spPr>
          <a:xfrm>
            <a:off x="576920" y="10557"/>
            <a:ext cx="1405224" cy="634685"/>
          </a:xfrm>
          <a:prstGeom prst="rect">
            <a:avLst/>
          </a:prstGeom>
          <a:noFill/>
          <a:ln>
            <a:noFill/>
          </a:ln>
          <a:effectLst>
            <a:outerShdw blurRad="50800" rotWithShape="0" algn="tl" dir="2700000" dist="38100">
              <a:srgbClr val="000000">
                <a:alpha val="40000"/>
              </a:srgbClr>
            </a:outerShdw>
          </a:effectLst>
        </p:spPr>
      </p:pic>
      <p:sp>
        <p:nvSpPr>
          <p:cNvPr id="1693" name="Google Shape;1693;p23"/>
          <p:cNvSpPr/>
          <p:nvPr/>
        </p:nvSpPr>
        <p:spPr>
          <a:xfrm>
            <a:off x="1279885"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694" name="Google Shape;1694;p23"/>
          <p:cNvSpPr txBox="1"/>
          <p:nvPr>
            <p:ph idx="1" type="subTitle"/>
          </p:nvPr>
        </p:nvSpPr>
        <p:spPr>
          <a:xfrm>
            <a:off x="1464751" y="1524196"/>
            <a:ext cx="2579425" cy="420324"/>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sz="1600"/>
              <a:t>File</a:t>
            </a:r>
            <a:endParaRPr/>
          </a:p>
        </p:txBody>
      </p:sp>
      <p:cxnSp>
        <p:nvCxnSpPr>
          <p:cNvPr id="1695" name="Google Shape;1695;p23"/>
          <p:cNvCxnSpPr/>
          <p:nvPr/>
        </p:nvCxnSpPr>
        <p:spPr>
          <a:xfrm>
            <a:off x="8176575" y="3437451"/>
            <a:ext cx="0" cy="740100"/>
          </a:xfrm>
          <a:prstGeom prst="straightConnector1">
            <a:avLst/>
          </a:prstGeom>
          <a:noFill/>
          <a:ln cap="flat" cmpd="sng" w="9525">
            <a:solidFill>
              <a:schemeClr val="dk2"/>
            </a:solidFill>
            <a:prstDash val="solid"/>
            <a:round/>
            <a:headEnd len="sm" w="sm" type="none"/>
            <a:tailEnd len="med" w="med" type="stealth"/>
          </a:ln>
        </p:spPr>
      </p:cxnSp>
      <p:sp>
        <p:nvSpPr>
          <p:cNvPr id="1696" name="Google Shape;1696;p23"/>
          <p:cNvSpPr/>
          <p:nvPr/>
        </p:nvSpPr>
        <p:spPr>
          <a:xfrm>
            <a:off x="1279885" y="322728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697" name="Google Shape;1697;p23"/>
          <p:cNvSpPr txBox="1"/>
          <p:nvPr/>
        </p:nvSpPr>
        <p:spPr>
          <a:xfrm>
            <a:off x="1464751" y="3093051"/>
            <a:ext cx="2505422"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Fungsi</a:t>
            </a:r>
            <a:endParaRPr b="0" i="0" sz="1600" u="none" cap="none" strike="noStrike">
              <a:solidFill>
                <a:schemeClr val="dk2"/>
              </a:solidFill>
              <a:latin typeface="Fira Code"/>
              <a:ea typeface="Fira Code"/>
              <a:cs typeface="Fira Code"/>
              <a:sym typeface="Fira Code"/>
            </a:endParaRPr>
          </a:p>
        </p:txBody>
      </p:sp>
      <p:pic>
        <p:nvPicPr>
          <p:cNvPr id="1698" name="Google Shape;1698;p23"/>
          <p:cNvPicPr preferRelativeResize="0"/>
          <p:nvPr/>
        </p:nvPicPr>
        <p:blipFill rotWithShape="1">
          <a:blip r:embed="rId7">
            <a:alphaModFix/>
          </a:blip>
          <a:srcRect b="0" l="0" r="0" t="0"/>
          <a:stretch/>
        </p:blipFill>
        <p:spPr>
          <a:xfrm>
            <a:off x="1464750" y="3627065"/>
            <a:ext cx="3090893" cy="791777"/>
          </a:xfrm>
          <a:prstGeom prst="rect">
            <a:avLst/>
          </a:prstGeom>
          <a:noFill/>
          <a:ln>
            <a:noFill/>
          </a:ln>
        </p:spPr>
      </p:pic>
      <p:pic>
        <p:nvPicPr>
          <p:cNvPr id="1699" name="Google Shape;1699;p23"/>
          <p:cNvPicPr preferRelativeResize="0"/>
          <p:nvPr/>
        </p:nvPicPr>
        <p:blipFill rotWithShape="1">
          <a:blip r:embed="rId8">
            <a:alphaModFix/>
          </a:blip>
          <a:srcRect b="0" l="0" r="0" t="0"/>
          <a:stretch/>
        </p:blipFill>
        <p:spPr>
          <a:xfrm>
            <a:off x="1464751" y="2008610"/>
            <a:ext cx="2505425" cy="924054"/>
          </a:xfrm>
          <a:prstGeom prst="rect">
            <a:avLst/>
          </a:prstGeom>
          <a:noFill/>
          <a:ln>
            <a:noFill/>
          </a:ln>
        </p:spPr>
      </p:pic>
      <p:sp>
        <p:nvSpPr>
          <p:cNvPr id="1700" name="Google Shape;1700;p23"/>
          <p:cNvSpPr/>
          <p:nvPr/>
        </p:nvSpPr>
        <p:spPr>
          <a:xfrm>
            <a:off x="4988960" y="1658433"/>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01" name="Google Shape;1701;p23"/>
          <p:cNvSpPr txBox="1"/>
          <p:nvPr/>
        </p:nvSpPr>
        <p:spPr>
          <a:xfrm>
            <a:off x="5099826" y="1524195"/>
            <a:ext cx="2579425"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Variabel</a:t>
            </a:r>
            <a:endParaRPr b="0" i="0" sz="1600" u="none" cap="none" strike="noStrike">
              <a:solidFill>
                <a:schemeClr val="dk2"/>
              </a:solidFill>
              <a:latin typeface="Fira Code"/>
              <a:ea typeface="Fira Code"/>
              <a:cs typeface="Fira Code"/>
              <a:sym typeface="Fira Code"/>
            </a:endParaRPr>
          </a:p>
        </p:txBody>
      </p:sp>
      <p:pic>
        <p:nvPicPr>
          <p:cNvPr id="1702" name="Google Shape;1702;p23"/>
          <p:cNvPicPr preferRelativeResize="0"/>
          <p:nvPr/>
        </p:nvPicPr>
        <p:blipFill rotWithShape="1">
          <a:blip r:embed="rId9">
            <a:alphaModFix/>
          </a:blip>
          <a:srcRect b="0" l="0" r="0" t="0"/>
          <a:stretch/>
        </p:blipFill>
        <p:spPr>
          <a:xfrm>
            <a:off x="5099826" y="2008610"/>
            <a:ext cx="2514951" cy="819264"/>
          </a:xfrm>
          <a:prstGeom prst="rect">
            <a:avLst/>
          </a:prstGeom>
          <a:noFill/>
          <a:ln>
            <a:noFill/>
          </a:ln>
        </p:spPr>
      </p:pic>
      <p:sp>
        <p:nvSpPr>
          <p:cNvPr id="1703" name="Google Shape;1703;p23"/>
          <p:cNvSpPr/>
          <p:nvPr/>
        </p:nvSpPr>
        <p:spPr>
          <a:xfrm>
            <a:off x="4836099" y="322728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04" name="Google Shape;1704;p23"/>
          <p:cNvSpPr txBox="1"/>
          <p:nvPr/>
        </p:nvSpPr>
        <p:spPr>
          <a:xfrm>
            <a:off x="5020965" y="3093051"/>
            <a:ext cx="2505422" cy="420324"/>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600" u="none" cap="none" strike="noStrike">
                <a:solidFill>
                  <a:schemeClr val="dk2"/>
                </a:solidFill>
                <a:latin typeface="Fira Code"/>
                <a:ea typeface="Fira Code"/>
                <a:cs typeface="Fira Code"/>
                <a:sym typeface="Fira Code"/>
              </a:rPr>
              <a:t>Konstanta</a:t>
            </a:r>
            <a:endParaRPr b="0" i="0" sz="1600" u="none" cap="none" strike="noStrike">
              <a:solidFill>
                <a:schemeClr val="dk2"/>
              </a:solidFill>
              <a:latin typeface="Fira Code"/>
              <a:ea typeface="Fira Code"/>
              <a:cs typeface="Fira Code"/>
              <a:sym typeface="Fira Code"/>
            </a:endParaRPr>
          </a:p>
        </p:txBody>
      </p:sp>
      <p:pic>
        <p:nvPicPr>
          <p:cNvPr id="1705" name="Google Shape;1705;p23"/>
          <p:cNvPicPr preferRelativeResize="0"/>
          <p:nvPr/>
        </p:nvPicPr>
        <p:blipFill rotWithShape="1">
          <a:blip r:embed="rId10">
            <a:alphaModFix/>
          </a:blip>
          <a:srcRect b="0" l="0" r="0" t="0"/>
          <a:stretch/>
        </p:blipFill>
        <p:spPr>
          <a:xfrm>
            <a:off x="4912421" y="3576077"/>
            <a:ext cx="3511578" cy="8478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grpSp>
        <p:nvGrpSpPr>
          <p:cNvPr id="1710" name="Google Shape;1710;p24"/>
          <p:cNvGrpSpPr/>
          <p:nvPr/>
        </p:nvGrpSpPr>
        <p:grpSpPr>
          <a:xfrm>
            <a:off x="299286" y="189025"/>
            <a:ext cx="133205" cy="119344"/>
            <a:chOff x="222150" y="185025"/>
            <a:chExt cx="170100" cy="152400"/>
          </a:xfrm>
        </p:grpSpPr>
        <p:cxnSp>
          <p:nvCxnSpPr>
            <p:cNvPr id="1711" name="Google Shape;1711;p2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712" name="Google Shape;1712;p2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713" name="Google Shape;1713;p2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714" name="Google Shape;1714;p24"/>
          <p:cNvGrpSpPr/>
          <p:nvPr/>
        </p:nvGrpSpPr>
        <p:grpSpPr>
          <a:xfrm>
            <a:off x="286625" y="3999999"/>
            <a:ext cx="145867" cy="958251"/>
            <a:chOff x="286625" y="3923799"/>
            <a:chExt cx="145867" cy="958251"/>
          </a:xfrm>
        </p:grpSpPr>
        <p:sp>
          <p:nvSpPr>
            <p:cNvPr id="1715" name="Google Shape;1715;p2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6" name="Google Shape;1716;p24"/>
            <p:cNvGrpSpPr/>
            <p:nvPr/>
          </p:nvGrpSpPr>
          <p:grpSpPr>
            <a:xfrm>
              <a:off x="298112" y="4342643"/>
              <a:ext cx="110182" cy="126862"/>
              <a:chOff x="281100" y="2027800"/>
              <a:chExt cx="140700" cy="162000"/>
            </a:xfrm>
          </p:grpSpPr>
          <p:sp>
            <p:nvSpPr>
              <p:cNvPr id="1717" name="Google Shape;1717;p2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8" name="Google Shape;1718;p24"/>
              <p:cNvGrpSpPr/>
              <p:nvPr/>
            </p:nvGrpSpPr>
            <p:grpSpPr>
              <a:xfrm>
                <a:off x="308875" y="2088450"/>
                <a:ext cx="85200" cy="40700"/>
                <a:chOff x="308875" y="2087000"/>
                <a:chExt cx="85200" cy="40700"/>
              </a:xfrm>
            </p:grpSpPr>
            <p:cxnSp>
              <p:nvCxnSpPr>
                <p:cNvPr id="1719" name="Google Shape;1719;p2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720" name="Google Shape;1720;p2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721" name="Google Shape;1721;p24"/>
            <p:cNvGrpSpPr/>
            <p:nvPr/>
          </p:nvGrpSpPr>
          <p:grpSpPr>
            <a:xfrm>
              <a:off x="286625" y="3923799"/>
              <a:ext cx="133200" cy="133200"/>
              <a:chOff x="286625" y="3648899"/>
              <a:chExt cx="133200" cy="133200"/>
            </a:xfrm>
          </p:grpSpPr>
          <p:sp>
            <p:nvSpPr>
              <p:cNvPr id="1722" name="Google Shape;1722;p2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24" name="Google Shape;1724;p24"/>
          <p:cNvSpPr txBox="1"/>
          <p:nvPr>
            <p:ph type="title"/>
          </p:nvPr>
        </p:nvSpPr>
        <p:spPr>
          <a:xfrm>
            <a:off x="948600" y="19700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/SETIAP FUNGSI ATAU PROSEDUR ATAU PROGRAM DILENGKAPI DENGAN PENULISAN KOMENTAR DI AWAL</a:t>
            </a:r>
            <a:endParaRPr/>
          </a:p>
        </p:txBody>
      </p:sp>
      <p:sp>
        <p:nvSpPr>
          <p:cNvPr id="1725" name="Google Shape;1725;p24"/>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PART B</a:t>
            </a:r>
            <a:endParaRPr/>
          </a:p>
        </p:txBody>
      </p:sp>
      <p:sp>
        <p:nvSpPr>
          <p:cNvPr id="1726" name="Google Shape;1726;p2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7" name="Google Shape;1727;p24"/>
          <p:cNvCxnSpPr/>
          <p:nvPr/>
        </p:nvCxnSpPr>
        <p:spPr>
          <a:xfrm>
            <a:off x="4572000" y="2643350"/>
            <a:ext cx="792600" cy="0"/>
          </a:xfrm>
          <a:prstGeom prst="straightConnector1">
            <a:avLst/>
          </a:prstGeom>
          <a:noFill/>
          <a:ln cap="flat" cmpd="sng" w="9525">
            <a:solidFill>
              <a:schemeClr val="dk2"/>
            </a:solidFill>
            <a:prstDash val="solid"/>
            <a:round/>
            <a:headEnd len="sm" w="sm" type="none"/>
            <a:tailEnd len="med" w="med" type="stealth"/>
          </a:ln>
        </p:spPr>
      </p:cxnSp>
      <p:sp>
        <p:nvSpPr>
          <p:cNvPr id="1728" name="Google Shape;1728;p2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1" name="Google Shape;1731;p24"/>
          <p:cNvPicPr preferRelativeResize="0"/>
          <p:nvPr/>
        </p:nvPicPr>
        <p:blipFill rotWithShape="1">
          <a:blip r:embed="rId6">
            <a:alphaModFix/>
          </a:blip>
          <a:srcRect b="0" l="0" r="0" t="0"/>
          <a:stretch/>
        </p:blipFill>
        <p:spPr>
          <a:xfrm>
            <a:off x="5530001" y="1746400"/>
            <a:ext cx="2665399" cy="1793900"/>
          </a:xfrm>
          <a:prstGeom prst="rect">
            <a:avLst/>
          </a:prstGeom>
          <a:noFill/>
          <a:ln>
            <a:noFill/>
          </a:ln>
        </p:spPr>
      </p:pic>
      <p:pic>
        <p:nvPicPr>
          <p:cNvPr id="1732" name="Google Shape;1732;p24"/>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25"/>
          <p:cNvSpPr txBox="1"/>
          <p:nvPr>
            <p:ph type="title"/>
          </p:nvPr>
        </p:nvSpPr>
        <p:spPr>
          <a:xfrm>
            <a:off x="2138625" y="1523275"/>
            <a:ext cx="2807448"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PENTING DILAKUKAN !</a:t>
            </a:r>
            <a:endParaRPr/>
          </a:p>
        </p:txBody>
      </p:sp>
      <p:sp>
        <p:nvSpPr>
          <p:cNvPr id="1738" name="Google Shape;1738;p25"/>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/02</a:t>
            </a:r>
            <a:endParaRPr/>
          </a:p>
        </p:txBody>
      </p:sp>
      <p:sp>
        <p:nvSpPr>
          <p:cNvPr id="1739" name="Google Shape;1739;p25"/>
          <p:cNvSpPr txBox="1"/>
          <p:nvPr>
            <p:ph idx="1" type="subTitle"/>
          </p:nvPr>
        </p:nvSpPr>
        <p:spPr>
          <a:xfrm>
            <a:off x="2138625" y="2302076"/>
            <a:ext cx="5894775" cy="131379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a:t>Penamaan yang baik dalam pemrograman sangat penting karena kode akan dibaca lebih sering daripada ditulis. Nama yang jelas membantu kita dan tim memahami maksud dari fungsi, variabel, atau file tanpa harus membaca seluruh kode. Kode yang tidak memiliki penamaan yang konsisten dan deskriptif akan menyulitkan pemeliharaan dan kolaborasi.</a:t>
            </a:r>
            <a:endParaRPr/>
          </a:p>
        </p:txBody>
      </p:sp>
      <p:sp>
        <p:nvSpPr>
          <p:cNvPr id="1740" name="Google Shape;1740;p25"/>
          <p:cNvSpPr txBox="1"/>
          <p:nvPr>
            <p:ph idx="15" type="title"/>
          </p:nvPr>
        </p:nvSpPr>
        <p:spPr>
          <a:xfrm>
            <a:off x="720001" y="532410"/>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/PENAMAAN FILE, FUNGSI, VARIABEL,KONSTANTA DAN SUMBER DAYA PEMROGRAMAN LAIN</a:t>
            </a:r>
            <a:endParaRPr/>
          </a:p>
        </p:txBody>
      </p:sp>
      <p:grpSp>
        <p:nvGrpSpPr>
          <p:cNvPr id="1741" name="Google Shape;1741;p25"/>
          <p:cNvGrpSpPr/>
          <p:nvPr/>
        </p:nvGrpSpPr>
        <p:grpSpPr>
          <a:xfrm>
            <a:off x="299286" y="189025"/>
            <a:ext cx="133205" cy="119344"/>
            <a:chOff x="222150" y="185025"/>
            <a:chExt cx="170100" cy="152400"/>
          </a:xfrm>
        </p:grpSpPr>
        <p:cxnSp>
          <p:nvCxnSpPr>
            <p:cNvPr id="1742" name="Google Shape;1742;p2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743" name="Google Shape;1743;p2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744" name="Google Shape;1744;p2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745" name="Google Shape;1745;p25"/>
          <p:cNvGrpSpPr/>
          <p:nvPr/>
        </p:nvGrpSpPr>
        <p:grpSpPr>
          <a:xfrm>
            <a:off x="286625" y="3999999"/>
            <a:ext cx="145867" cy="958251"/>
            <a:chOff x="286625" y="3923799"/>
            <a:chExt cx="145867" cy="958251"/>
          </a:xfrm>
        </p:grpSpPr>
        <p:sp>
          <p:nvSpPr>
            <p:cNvPr id="1746" name="Google Shape;1746;p2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7" name="Google Shape;1747;p25"/>
            <p:cNvGrpSpPr/>
            <p:nvPr/>
          </p:nvGrpSpPr>
          <p:grpSpPr>
            <a:xfrm>
              <a:off x="298112" y="4342643"/>
              <a:ext cx="110182" cy="126862"/>
              <a:chOff x="281100" y="2027800"/>
              <a:chExt cx="140700" cy="162000"/>
            </a:xfrm>
          </p:grpSpPr>
          <p:sp>
            <p:nvSpPr>
              <p:cNvPr id="1748" name="Google Shape;1748;p2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9" name="Google Shape;1749;p25"/>
              <p:cNvGrpSpPr/>
              <p:nvPr/>
            </p:nvGrpSpPr>
            <p:grpSpPr>
              <a:xfrm>
                <a:off x="308875" y="2088450"/>
                <a:ext cx="85200" cy="40700"/>
                <a:chOff x="308875" y="2087000"/>
                <a:chExt cx="85200" cy="40700"/>
              </a:xfrm>
            </p:grpSpPr>
            <p:cxnSp>
              <p:nvCxnSpPr>
                <p:cNvPr id="1750" name="Google Shape;1750;p2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751" name="Google Shape;1751;p2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752" name="Google Shape;1752;p25"/>
            <p:cNvGrpSpPr/>
            <p:nvPr/>
          </p:nvGrpSpPr>
          <p:grpSpPr>
            <a:xfrm>
              <a:off x="286625" y="3923799"/>
              <a:ext cx="133200" cy="133200"/>
              <a:chOff x="286625" y="3648899"/>
              <a:chExt cx="133200" cy="133200"/>
            </a:xfrm>
          </p:grpSpPr>
          <p:sp>
            <p:nvSpPr>
              <p:cNvPr id="1753" name="Google Shape;1753;p2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755" name="Google Shape;1755;p2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756" name="Google Shape;1756;p25"/>
          <p:cNvSpPr/>
          <p:nvPr/>
        </p:nvSpPr>
        <p:spPr>
          <a:xfrm>
            <a:off x="1912750" y="271445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57" name="Google Shape;1757;p25"/>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58" name="Google Shape;1758;p2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2" name="Google Shape;1762;p25"/>
          <p:cNvGrpSpPr/>
          <p:nvPr/>
        </p:nvGrpSpPr>
        <p:grpSpPr>
          <a:xfrm>
            <a:off x="7819199" y="752550"/>
            <a:ext cx="604800" cy="147600"/>
            <a:chOff x="7688649" y="828750"/>
            <a:chExt cx="604800" cy="147600"/>
          </a:xfrm>
        </p:grpSpPr>
        <p:sp>
          <p:nvSpPr>
            <p:cNvPr id="1763" name="Google Shape;1763;p2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66" name="Google Shape;1766;p25"/>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6"/>
          <p:cNvSpPr txBox="1"/>
          <p:nvPr>
            <p:ph type="title"/>
          </p:nvPr>
        </p:nvSpPr>
        <p:spPr>
          <a:xfrm>
            <a:off x="2138625" y="1523275"/>
            <a:ext cx="4137484"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APA ITU KOMENTAR?</a:t>
            </a:r>
            <a:endParaRPr/>
          </a:p>
        </p:txBody>
      </p:sp>
      <p:sp>
        <p:nvSpPr>
          <p:cNvPr id="1772" name="Google Shape;1772;p26"/>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/01</a:t>
            </a:r>
            <a:endParaRPr/>
          </a:p>
        </p:txBody>
      </p:sp>
      <p:sp>
        <p:nvSpPr>
          <p:cNvPr id="1773" name="Google Shape;1773;p26"/>
          <p:cNvSpPr txBox="1"/>
          <p:nvPr>
            <p:ph idx="1" type="subTitle"/>
          </p:nvPr>
        </p:nvSpPr>
        <p:spPr>
          <a:xfrm>
            <a:off x="2138625" y="2302076"/>
            <a:ext cx="5894775" cy="131379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a:t>Komentar di awal fungsi/prosedur/program berarti kita menuliskan </a:t>
            </a:r>
            <a:r>
              <a:rPr b="1" lang="en-ID"/>
              <a:t>penjelasan tentang apa yang dilakukan fungsi tersebut</a:t>
            </a:r>
            <a:r>
              <a:rPr lang="en-ID"/>
              <a:t>, </a:t>
            </a:r>
            <a:r>
              <a:rPr b="1" lang="en-ID"/>
              <a:t>parameter yang digunakan</a:t>
            </a:r>
            <a:r>
              <a:rPr lang="en-ID"/>
              <a:t>, dan </a:t>
            </a:r>
            <a:r>
              <a:rPr b="1" lang="en-ID"/>
              <a:t>apa hasil akhirnya (return)</a:t>
            </a:r>
            <a:r>
              <a:rPr lang="en-ID"/>
              <a:t>.</a:t>
            </a:r>
            <a:endParaRPr/>
          </a:p>
        </p:txBody>
      </p:sp>
      <p:sp>
        <p:nvSpPr>
          <p:cNvPr id="1774" name="Google Shape;1774;p26"/>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/MENGELOLA SUMBER DAYA PEMROGRAMAN SESUAI KARAKTER</a:t>
            </a:r>
            <a:endParaRPr sz="2000">
              <a:solidFill>
                <a:schemeClr val="dk1"/>
              </a:solidFill>
            </a:endParaRPr>
          </a:p>
        </p:txBody>
      </p:sp>
      <p:grpSp>
        <p:nvGrpSpPr>
          <p:cNvPr id="1775" name="Google Shape;1775;p26"/>
          <p:cNvGrpSpPr/>
          <p:nvPr/>
        </p:nvGrpSpPr>
        <p:grpSpPr>
          <a:xfrm>
            <a:off x="299286" y="189025"/>
            <a:ext cx="133205" cy="119344"/>
            <a:chOff x="222150" y="185025"/>
            <a:chExt cx="170100" cy="152400"/>
          </a:xfrm>
        </p:grpSpPr>
        <p:cxnSp>
          <p:nvCxnSpPr>
            <p:cNvPr id="1776" name="Google Shape;1776;p2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777" name="Google Shape;1777;p2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778" name="Google Shape;1778;p2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779" name="Google Shape;1779;p26"/>
          <p:cNvGrpSpPr/>
          <p:nvPr/>
        </p:nvGrpSpPr>
        <p:grpSpPr>
          <a:xfrm>
            <a:off x="286625" y="3999999"/>
            <a:ext cx="145867" cy="958251"/>
            <a:chOff x="286625" y="3923799"/>
            <a:chExt cx="145867" cy="958251"/>
          </a:xfrm>
        </p:grpSpPr>
        <p:sp>
          <p:nvSpPr>
            <p:cNvPr id="1780" name="Google Shape;1780;p2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1" name="Google Shape;1781;p26"/>
            <p:cNvGrpSpPr/>
            <p:nvPr/>
          </p:nvGrpSpPr>
          <p:grpSpPr>
            <a:xfrm>
              <a:off x="298112" y="4342643"/>
              <a:ext cx="110182" cy="126862"/>
              <a:chOff x="281100" y="2027800"/>
              <a:chExt cx="140700" cy="162000"/>
            </a:xfrm>
          </p:grpSpPr>
          <p:sp>
            <p:nvSpPr>
              <p:cNvPr id="1782" name="Google Shape;1782;p2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3" name="Google Shape;1783;p26"/>
              <p:cNvGrpSpPr/>
              <p:nvPr/>
            </p:nvGrpSpPr>
            <p:grpSpPr>
              <a:xfrm>
                <a:off x="308875" y="2088450"/>
                <a:ext cx="85200" cy="40700"/>
                <a:chOff x="308875" y="2087000"/>
                <a:chExt cx="85200" cy="40700"/>
              </a:xfrm>
            </p:grpSpPr>
            <p:cxnSp>
              <p:nvCxnSpPr>
                <p:cNvPr id="1784" name="Google Shape;1784;p2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785" name="Google Shape;1785;p2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786" name="Google Shape;1786;p26"/>
            <p:cNvGrpSpPr/>
            <p:nvPr/>
          </p:nvGrpSpPr>
          <p:grpSpPr>
            <a:xfrm>
              <a:off x="286625" y="3923799"/>
              <a:ext cx="133200" cy="133200"/>
              <a:chOff x="286625" y="3648899"/>
              <a:chExt cx="133200" cy="133200"/>
            </a:xfrm>
          </p:grpSpPr>
          <p:sp>
            <p:nvSpPr>
              <p:cNvPr id="1787" name="Google Shape;1787;p2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789" name="Google Shape;1789;p2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790" name="Google Shape;1790;p26"/>
          <p:cNvSpPr/>
          <p:nvPr/>
        </p:nvSpPr>
        <p:spPr>
          <a:xfrm>
            <a:off x="1912750" y="271445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91" name="Google Shape;1791;p2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5" name="Google Shape;1795;p26"/>
          <p:cNvGrpSpPr/>
          <p:nvPr/>
        </p:nvGrpSpPr>
        <p:grpSpPr>
          <a:xfrm>
            <a:off x="7819199" y="752550"/>
            <a:ext cx="604800" cy="147600"/>
            <a:chOff x="7688649" y="828750"/>
            <a:chExt cx="604800" cy="147600"/>
          </a:xfrm>
        </p:grpSpPr>
        <p:sp>
          <p:nvSpPr>
            <p:cNvPr id="1796" name="Google Shape;1796;p2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99" name="Google Shape;1799;p26"/>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7"/>
          <p:cNvSpPr txBox="1"/>
          <p:nvPr>
            <p:ph idx="1" type="subTitle"/>
          </p:nvPr>
        </p:nvSpPr>
        <p:spPr>
          <a:xfrm>
            <a:off x="1700812" y="2108397"/>
            <a:ext cx="5894775" cy="1119711"/>
          </a:xfrm>
          <a:prstGeom prst="rect">
            <a:avLst/>
          </a:prstGeom>
          <a:noFill/>
          <a:ln>
            <a:noFill/>
          </a:ln>
        </p:spPr>
        <p:txBody>
          <a:bodyPr anchorCtr="0" anchor="ctr" bIns="91425" lIns="91425" spcFirstLastPara="1" rIns="91425" wrap="square" tIns="91425">
            <a:noAutofit/>
          </a:bodyPr>
          <a:lstStyle/>
          <a:p>
            <a:pPr indent="-285750" lvl="0" marL="425450" rtl="0" algn="l">
              <a:lnSpc>
                <a:spcPct val="100000"/>
              </a:lnSpc>
              <a:spcBef>
                <a:spcPts val="0"/>
              </a:spcBef>
              <a:spcAft>
                <a:spcPts val="0"/>
              </a:spcAft>
              <a:buSzPts val="1400"/>
              <a:buFont typeface="Fira Code"/>
              <a:buChar char="-"/>
            </a:pPr>
            <a:r>
              <a:rPr lang="en-ID"/>
              <a:t>Menjelaskan </a:t>
            </a:r>
            <a:r>
              <a:rPr b="1" lang="en-ID"/>
              <a:t>fungsi tersebut untuk apa</a:t>
            </a:r>
            <a:endParaRPr b="1"/>
          </a:p>
          <a:p>
            <a:pPr indent="-285750" lvl="0" marL="425450" rtl="0" algn="l">
              <a:lnSpc>
                <a:spcPct val="100000"/>
              </a:lnSpc>
              <a:spcBef>
                <a:spcPts val="0"/>
              </a:spcBef>
              <a:spcAft>
                <a:spcPts val="0"/>
              </a:spcAft>
              <a:buSzPts val="1400"/>
              <a:buFont typeface="Fira Code"/>
              <a:buChar char="-"/>
            </a:pPr>
            <a:r>
              <a:rPr lang="en-ID"/>
              <a:t>Apa </a:t>
            </a:r>
            <a:r>
              <a:rPr b="1" lang="en-ID"/>
              <a:t>input (parameter)</a:t>
            </a:r>
            <a:r>
              <a:rPr lang="en-ID"/>
              <a:t> dan apa </a:t>
            </a:r>
            <a:r>
              <a:rPr b="1" lang="en-ID"/>
              <a:t>output (return)</a:t>
            </a:r>
            <a:endParaRPr/>
          </a:p>
          <a:p>
            <a:pPr indent="-285750" lvl="0" marL="425450" rtl="0" algn="l">
              <a:lnSpc>
                <a:spcPct val="100000"/>
              </a:lnSpc>
              <a:spcBef>
                <a:spcPts val="0"/>
              </a:spcBef>
              <a:spcAft>
                <a:spcPts val="0"/>
              </a:spcAft>
              <a:buSzPts val="1400"/>
              <a:buFont typeface="Fira Code"/>
              <a:buChar char="-"/>
            </a:pPr>
            <a:r>
              <a:rPr lang="en-ID"/>
              <a:t>Mempermudah orang lain (atau diri sendiri) membaca ulang kode</a:t>
            </a:r>
            <a:endParaRPr/>
          </a:p>
          <a:p>
            <a:pPr indent="-285750" lvl="0" marL="425450" rtl="0" algn="l">
              <a:lnSpc>
                <a:spcPct val="100000"/>
              </a:lnSpc>
              <a:spcBef>
                <a:spcPts val="0"/>
              </a:spcBef>
              <a:spcAft>
                <a:spcPts val="0"/>
              </a:spcAft>
              <a:buSzPts val="1400"/>
              <a:buFont typeface="Fira Code"/>
              <a:buChar char="-"/>
            </a:pPr>
            <a:r>
              <a:rPr lang="en-ID"/>
              <a:t>Menunjukkan profesionalisme dan tanggung jawab</a:t>
            </a:r>
            <a:endParaRPr/>
          </a:p>
        </p:txBody>
      </p:sp>
      <p:sp>
        <p:nvSpPr>
          <p:cNvPr id="1805" name="Google Shape;1805;p27"/>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/TUJUAN MEMBUAT KOMENTAR AWAL</a:t>
            </a:r>
            <a:endParaRPr sz="2000">
              <a:solidFill>
                <a:schemeClr val="dk1"/>
              </a:solidFill>
            </a:endParaRPr>
          </a:p>
        </p:txBody>
      </p:sp>
      <p:grpSp>
        <p:nvGrpSpPr>
          <p:cNvPr id="1806" name="Google Shape;1806;p27"/>
          <p:cNvGrpSpPr/>
          <p:nvPr/>
        </p:nvGrpSpPr>
        <p:grpSpPr>
          <a:xfrm>
            <a:off x="299286" y="189025"/>
            <a:ext cx="133205" cy="119344"/>
            <a:chOff x="222150" y="185025"/>
            <a:chExt cx="170100" cy="152400"/>
          </a:xfrm>
        </p:grpSpPr>
        <p:cxnSp>
          <p:nvCxnSpPr>
            <p:cNvPr id="1807" name="Google Shape;1807;p2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08" name="Google Shape;1808;p2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09" name="Google Shape;1809;p2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810" name="Google Shape;1810;p27"/>
          <p:cNvGrpSpPr/>
          <p:nvPr/>
        </p:nvGrpSpPr>
        <p:grpSpPr>
          <a:xfrm>
            <a:off x="286625" y="3999999"/>
            <a:ext cx="145867" cy="958251"/>
            <a:chOff x="286625" y="3923799"/>
            <a:chExt cx="145867" cy="958251"/>
          </a:xfrm>
        </p:grpSpPr>
        <p:sp>
          <p:nvSpPr>
            <p:cNvPr id="1811" name="Google Shape;1811;p2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2" name="Google Shape;1812;p27"/>
            <p:cNvGrpSpPr/>
            <p:nvPr/>
          </p:nvGrpSpPr>
          <p:grpSpPr>
            <a:xfrm>
              <a:off x="298112" y="4342643"/>
              <a:ext cx="110182" cy="126862"/>
              <a:chOff x="281100" y="2027800"/>
              <a:chExt cx="140700" cy="162000"/>
            </a:xfrm>
          </p:grpSpPr>
          <p:sp>
            <p:nvSpPr>
              <p:cNvPr id="1813" name="Google Shape;1813;p2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4" name="Google Shape;1814;p27"/>
              <p:cNvGrpSpPr/>
              <p:nvPr/>
            </p:nvGrpSpPr>
            <p:grpSpPr>
              <a:xfrm>
                <a:off x="308875" y="2088450"/>
                <a:ext cx="85200" cy="40700"/>
                <a:chOff x="308875" y="2087000"/>
                <a:chExt cx="85200" cy="40700"/>
              </a:xfrm>
            </p:grpSpPr>
            <p:cxnSp>
              <p:nvCxnSpPr>
                <p:cNvPr id="1815" name="Google Shape;1815;p2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16" name="Google Shape;1816;p2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17" name="Google Shape;1817;p27"/>
            <p:cNvGrpSpPr/>
            <p:nvPr/>
          </p:nvGrpSpPr>
          <p:grpSpPr>
            <a:xfrm>
              <a:off x="286625" y="3923799"/>
              <a:ext cx="133200" cy="133200"/>
              <a:chOff x="286625" y="3648899"/>
              <a:chExt cx="133200" cy="133200"/>
            </a:xfrm>
          </p:grpSpPr>
          <p:sp>
            <p:nvSpPr>
              <p:cNvPr id="1818" name="Google Shape;1818;p2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20" name="Google Shape;1820;p27"/>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21" name="Google Shape;1821;p27"/>
          <p:cNvSpPr/>
          <p:nvPr/>
        </p:nvSpPr>
        <p:spPr>
          <a:xfrm>
            <a:off x="1465986" y="2571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822" name="Google Shape;1822;p2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7">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6" name="Google Shape;1826;p27"/>
          <p:cNvGrpSpPr/>
          <p:nvPr/>
        </p:nvGrpSpPr>
        <p:grpSpPr>
          <a:xfrm>
            <a:off x="7819199" y="752550"/>
            <a:ext cx="604800" cy="147600"/>
            <a:chOff x="7688649" y="828750"/>
            <a:chExt cx="604800" cy="147600"/>
          </a:xfrm>
        </p:grpSpPr>
        <p:sp>
          <p:nvSpPr>
            <p:cNvPr id="1827" name="Google Shape;1827;p2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30" name="Google Shape;1830;p27"/>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8"/>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/APA YANG SEBAIKNYA DITULISKAN DALAM KOMENTAR AWAL?</a:t>
            </a:r>
            <a:endParaRPr sz="2000">
              <a:solidFill>
                <a:schemeClr val="dk1"/>
              </a:solidFill>
            </a:endParaRPr>
          </a:p>
        </p:txBody>
      </p:sp>
      <p:grpSp>
        <p:nvGrpSpPr>
          <p:cNvPr id="1836" name="Google Shape;1836;p28"/>
          <p:cNvGrpSpPr/>
          <p:nvPr/>
        </p:nvGrpSpPr>
        <p:grpSpPr>
          <a:xfrm>
            <a:off x="299286" y="189025"/>
            <a:ext cx="133205" cy="119344"/>
            <a:chOff x="222150" y="185025"/>
            <a:chExt cx="170100" cy="152400"/>
          </a:xfrm>
        </p:grpSpPr>
        <p:cxnSp>
          <p:nvCxnSpPr>
            <p:cNvPr id="1837" name="Google Shape;1837;p2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38" name="Google Shape;1838;p2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39" name="Google Shape;1839;p2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840" name="Google Shape;1840;p28"/>
          <p:cNvGrpSpPr/>
          <p:nvPr/>
        </p:nvGrpSpPr>
        <p:grpSpPr>
          <a:xfrm>
            <a:off x="286625" y="3999999"/>
            <a:ext cx="145867" cy="958251"/>
            <a:chOff x="286625" y="3923799"/>
            <a:chExt cx="145867" cy="958251"/>
          </a:xfrm>
        </p:grpSpPr>
        <p:sp>
          <p:nvSpPr>
            <p:cNvPr id="1841" name="Google Shape;1841;p2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2" name="Google Shape;1842;p28"/>
            <p:cNvGrpSpPr/>
            <p:nvPr/>
          </p:nvGrpSpPr>
          <p:grpSpPr>
            <a:xfrm>
              <a:off x="298112" y="4342643"/>
              <a:ext cx="110182" cy="126862"/>
              <a:chOff x="281100" y="2027800"/>
              <a:chExt cx="140700" cy="162000"/>
            </a:xfrm>
          </p:grpSpPr>
          <p:sp>
            <p:nvSpPr>
              <p:cNvPr id="1843" name="Google Shape;1843;p2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4" name="Google Shape;1844;p28"/>
              <p:cNvGrpSpPr/>
              <p:nvPr/>
            </p:nvGrpSpPr>
            <p:grpSpPr>
              <a:xfrm>
                <a:off x="308875" y="2088450"/>
                <a:ext cx="85200" cy="40700"/>
                <a:chOff x="308875" y="2087000"/>
                <a:chExt cx="85200" cy="40700"/>
              </a:xfrm>
            </p:grpSpPr>
            <p:cxnSp>
              <p:nvCxnSpPr>
                <p:cNvPr id="1845" name="Google Shape;1845;p2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46" name="Google Shape;1846;p2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47" name="Google Shape;1847;p28"/>
            <p:cNvGrpSpPr/>
            <p:nvPr/>
          </p:nvGrpSpPr>
          <p:grpSpPr>
            <a:xfrm>
              <a:off x="286625" y="3923799"/>
              <a:ext cx="133200" cy="133200"/>
              <a:chOff x="286625" y="3648899"/>
              <a:chExt cx="133200" cy="133200"/>
            </a:xfrm>
          </p:grpSpPr>
          <p:sp>
            <p:nvSpPr>
              <p:cNvPr id="1848" name="Google Shape;1848;p2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50" name="Google Shape;1850;p2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51" name="Google Shape;1851;p2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8">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5" name="Google Shape;1855;p28"/>
          <p:cNvGrpSpPr/>
          <p:nvPr/>
        </p:nvGrpSpPr>
        <p:grpSpPr>
          <a:xfrm>
            <a:off x="7819199" y="752550"/>
            <a:ext cx="604800" cy="147600"/>
            <a:chOff x="7688649" y="828750"/>
            <a:chExt cx="604800" cy="147600"/>
          </a:xfrm>
        </p:grpSpPr>
        <p:sp>
          <p:nvSpPr>
            <p:cNvPr id="1856" name="Google Shape;1856;p2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59" name="Google Shape;1859;p28"/>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graphicFrame>
        <p:nvGraphicFramePr>
          <p:cNvPr id="1860" name="Google Shape;1860;p28"/>
          <p:cNvGraphicFramePr/>
          <p:nvPr/>
        </p:nvGraphicFramePr>
        <p:xfrm>
          <a:off x="720725" y="1991995"/>
          <a:ext cx="3000000" cy="3000000"/>
        </p:xfrm>
        <a:graphic>
          <a:graphicData uri="http://schemas.openxmlformats.org/drawingml/2006/table">
            <a:tbl>
              <a:tblPr>
                <a:noFill/>
                <a:tableStyleId>{A8DFFBB6-2E02-45AB-811D-2EFEDCCFDC85}</a:tableStyleId>
              </a:tblPr>
              <a:tblGrid>
                <a:gridCol w="3851275"/>
                <a:gridCol w="3851275"/>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Elemen</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Penjelasan</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Deskripsi</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Jelaskan fungsi ini bertugas apa</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Input/Param</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Data apa yang masuk, tipenya, dan maknanya</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Output/Return</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Apa yang dihasilkan oleh fungsi tersebut</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Author (opsional)</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Nama penulis, tanggal, versi (untuk proyek besar)</a:t>
                      </a:r>
                      <a:endParaRPr/>
                    </a:p>
                  </a:txBody>
                  <a:tcPr marT="45725" marB="45725" marR="91450" marL="91450"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9"/>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/JENIS – JENIS KOMENTAR DI NODE.JS</a:t>
            </a:r>
            <a:endParaRPr sz="2000">
              <a:solidFill>
                <a:schemeClr val="dk1"/>
              </a:solidFill>
            </a:endParaRPr>
          </a:p>
        </p:txBody>
      </p:sp>
      <p:grpSp>
        <p:nvGrpSpPr>
          <p:cNvPr id="1866" name="Google Shape;1866;p29"/>
          <p:cNvGrpSpPr/>
          <p:nvPr/>
        </p:nvGrpSpPr>
        <p:grpSpPr>
          <a:xfrm>
            <a:off x="299286" y="189025"/>
            <a:ext cx="133205" cy="119344"/>
            <a:chOff x="222150" y="185025"/>
            <a:chExt cx="170100" cy="152400"/>
          </a:xfrm>
        </p:grpSpPr>
        <p:cxnSp>
          <p:nvCxnSpPr>
            <p:cNvPr id="1867" name="Google Shape;1867;p2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68" name="Google Shape;1868;p2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69" name="Google Shape;1869;p2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870" name="Google Shape;1870;p29"/>
          <p:cNvGrpSpPr/>
          <p:nvPr/>
        </p:nvGrpSpPr>
        <p:grpSpPr>
          <a:xfrm>
            <a:off x="286625" y="3999999"/>
            <a:ext cx="145867" cy="958251"/>
            <a:chOff x="286625" y="3923799"/>
            <a:chExt cx="145867" cy="958251"/>
          </a:xfrm>
        </p:grpSpPr>
        <p:sp>
          <p:nvSpPr>
            <p:cNvPr id="1871" name="Google Shape;1871;p2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2" name="Google Shape;1872;p29"/>
            <p:cNvGrpSpPr/>
            <p:nvPr/>
          </p:nvGrpSpPr>
          <p:grpSpPr>
            <a:xfrm>
              <a:off x="298112" y="4342643"/>
              <a:ext cx="110182" cy="126862"/>
              <a:chOff x="281100" y="2027800"/>
              <a:chExt cx="140700" cy="162000"/>
            </a:xfrm>
          </p:grpSpPr>
          <p:sp>
            <p:nvSpPr>
              <p:cNvPr id="1873" name="Google Shape;1873;p2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4" name="Google Shape;1874;p29"/>
              <p:cNvGrpSpPr/>
              <p:nvPr/>
            </p:nvGrpSpPr>
            <p:grpSpPr>
              <a:xfrm>
                <a:off x="308875" y="2088450"/>
                <a:ext cx="85200" cy="40700"/>
                <a:chOff x="308875" y="2087000"/>
                <a:chExt cx="85200" cy="40700"/>
              </a:xfrm>
            </p:grpSpPr>
            <p:cxnSp>
              <p:nvCxnSpPr>
                <p:cNvPr id="1875" name="Google Shape;1875;p2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76" name="Google Shape;1876;p2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77" name="Google Shape;1877;p29"/>
            <p:cNvGrpSpPr/>
            <p:nvPr/>
          </p:nvGrpSpPr>
          <p:grpSpPr>
            <a:xfrm>
              <a:off x="286625" y="3923799"/>
              <a:ext cx="133200" cy="133200"/>
              <a:chOff x="286625" y="3648899"/>
              <a:chExt cx="133200" cy="133200"/>
            </a:xfrm>
          </p:grpSpPr>
          <p:sp>
            <p:nvSpPr>
              <p:cNvPr id="1878" name="Google Shape;1878;p2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80" name="Google Shape;1880;p2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81" name="Google Shape;1881;p2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5" name="Google Shape;1885;p29"/>
          <p:cNvGrpSpPr/>
          <p:nvPr/>
        </p:nvGrpSpPr>
        <p:grpSpPr>
          <a:xfrm>
            <a:off x="7819199" y="752550"/>
            <a:ext cx="604800" cy="147600"/>
            <a:chOff x="7688649" y="828750"/>
            <a:chExt cx="604800" cy="147600"/>
          </a:xfrm>
        </p:grpSpPr>
        <p:sp>
          <p:nvSpPr>
            <p:cNvPr id="1886" name="Google Shape;1886;p2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89" name="Google Shape;1889;p29"/>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graphicFrame>
        <p:nvGraphicFramePr>
          <p:cNvPr id="1890" name="Google Shape;1890;p29"/>
          <p:cNvGraphicFramePr/>
          <p:nvPr/>
        </p:nvGraphicFramePr>
        <p:xfrm>
          <a:off x="720725" y="2144395"/>
          <a:ext cx="3000000" cy="3000000"/>
        </p:xfrm>
        <a:graphic>
          <a:graphicData uri="http://schemas.openxmlformats.org/drawingml/2006/table">
            <a:tbl>
              <a:tblPr>
                <a:noFill/>
                <a:tableStyleId>{7C2EC932-A4CD-4088-82B1-D73CDDB6EACA}</a:tableStyleId>
              </a:tblPr>
              <a:tblGrid>
                <a:gridCol w="2567525"/>
                <a:gridCol w="2567525"/>
                <a:gridCol w="2567525"/>
              </a:tblGrid>
              <a:tr h="304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Jenis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Sintaks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Keterangan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Satu Baris</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komentar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Untuk penjelasan singkat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Multi Baris</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komentar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Untuk menjelaskan blok kode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8150">
                <a:tc>
                  <a:txBody>
                    <a:bodyPr/>
                    <a:lstStyle/>
                    <a:p>
                      <a:pPr indent="0" lvl="0" marL="0" marR="0" rtl="0" algn="l">
                        <a:lnSpc>
                          <a:spcPct val="100000"/>
                        </a:lnSpc>
                        <a:spcBef>
                          <a:spcPts val="0"/>
                        </a:spcBef>
                        <a:spcAft>
                          <a:spcPts val="0"/>
                        </a:spcAft>
                        <a:buClr>
                          <a:srgbClr val="000000"/>
                        </a:buClr>
                        <a:buSzPts val="1400"/>
                        <a:buFont typeface="Arial"/>
                        <a:buNone/>
                      </a:pPr>
                      <a:r>
                        <a:rPr b="1" lang="en-ID" sz="1400" u="none" cap="none" strike="noStrike"/>
                        <a:t>Dokumentasi (JSDoc)</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Untuk mendeskripsikan fungsi, parameter, dll.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8" name="Shape 868"/>
        <p:cNvGrpSpPr/>
        <p:nvPr/>
      </p:nvGrpSpPr>
      <p:grpSpPr>
        <a:xfrm>
          <a:off x="0" y="0"/>
          <a:ext cx="0" cy="0"/>
          <a:chOff x="0" y="0"/>
          <a:chExt cx="0" cy="0"/>
        </a:xfrm>
      </p:grpSpPr>
      <p:pic>
        <p:nvPicPr>
          <p:cNvPr id="869" name="Google Shape;869;p3"/>
          <p:cNvPicPr preferRelativeResize="0"/>
          <p:nvPr/>
        </p:nvPicPr>
        <p:blipFill rotWithShape="1">
          <a:blip r:embed="rId3">
            <a:alphaModFix/>
          </a:blip>
          <a:srcRect b="0" l="0" r="0" t="0"/>
          <a:stretch/>
        </p:blipFill>
        <p:spPr>
          <a:xfrm>
            <a:off x="283030" y="105273"/>
            <a:ext cx="1187866" cy="1151540"/>
          </a:xfrm>
          <a:prstGeom prst="rect">
            <a:avLst/>
          </a:prstGeom>
          <a:noFill/>
          <a:ln>
            <a:noFill/>
          </a:ln>
        </p:spPr>
      </p:pic>
      <p:grpSp>
        <p:nvGrpSpPr>
          <p:cNvPr id="870" name="Google Shape;870;p3"/>
          <p:cNvGrpSpPr/>
          <p:nvPr/>
        </p:nvGrpSpPr>
        <p:grpSpPr>
          <a:xfrm>
            <a:off x="2231064" y="3330345"/>
            <a:ext cx="1421860" cy="1426871"/>
            <a:chOff x="4462127" y="6660689"/>
            <a:chExt cx="2843719" cy="2853741"/>
          </a:xfrm>
        </p:grpSpPr>
        <p:pic>
          <p:nvPicPr>
            <p:cNvPr id="871" name="Google Shape;871;p3"/>
            <p:cNvPicPr preferRelativeResize="0"/>
            <p:nvPr/>
          </p:nvPicPr>
          <p:blipFill rotWithShape="1">
            <a:blip r:embed="rId4">
              <a:alphaModFix/>
            </a:blip>
            <a:srcRect b="0" l="0" r="0" t="0"/>
            <a:stretch/>
          </p:blipFill>
          <p:spPr>
            <a:xfrm>
              <a:off x="4462127" y="6660689"/>
              <a:ext cx="2843719" cy="2853741"/>
            </a:xfrm>
            <a:prstGeom prst="rect">
              <a:avLst/>
            </a:prstGeom>
            <a:noFill/>
            <a:ln>
              <a:noFill/>
            </a:ln>
          </p:spPr>
        </p:pic>
        <p:sp>
          <p:nvSpPr>
            <p:cNvPr id="872" name="Google Shape;872;p3"/>
            <p:cNvSpPr/>
            <p:nvPr/>
          </p:nvSpPr>
          <p:spPr>
            <a:xfrm>
              <a:off x="4907763" y="7133187"/>
              <a:ext cx="1932939" cy="1925955"/>
            </a:xfrm>
            <a:custGeom>
              <a:rect b="b" l="l" r="r" t="t"/>
              <a:pathLst>
                <a:path extrusionOk="0" h="1925954" w="1932940">
                  <a:moveTo>
                    <a:pt x="0" y="1925728"/>
                  </a:moveTo>
                  <a:lnTo>
                    <a:pt x="1932423" y="0"/>
                  </a:lnTo>
                </a:path>
              </a:pathLst>
            </a:custGeom>
            <a:noFill/>
            <a:ln cap="flat" cmpd="sng" w="2451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pic>
        <p:nvPicPr>
          <p:cNvPr id="873" name="Google Shape;873;p3"/>
          <p:cNvPicPr preferRelativeResize="0"/>
          <p:nvPr/>
        </p:nvPicPr>
        <p:blipFill rotWithShape="1">
          <a:blip r:embed="rId5">
            <a:alphaModFix/>
          </a:blip>
          <a:srcRect b="0" l="0" r="0" t="0"/>
          <a:stretch/>
        </p:blipFill>
        <p:spPr>
          <a:xfrm>
            <a:off x="515489" y="1843263"/>
            <a:ext cx="1393157" cy="1238250"/>
          </a:xfrm>
          <a:prstGeom prst="rect">
            <a:avLst/>
          </a:prstGeom>
          <a:noFill/>
          <a:ln>
            <a:noFill/>
          </a:ln>
        </p:spPr>
      </p:pic>
      <p:sp>
        <p:nvSpPr>
          <p:cNvPr id="874" name="Google Shape;874;p3"/>
          <p:cNvSpPr/>
          <p:nvPr/>
        </p:nvSpPr>
        <p:spPr>
          <a:xfrm>
            <a:off x="5282913" y="1839842"/>
            <a:ext cx="1014413" cy="1247775"/>
          </a:xfrm>
          <a:custGeom>
            <a:rect b="b" l="l" r="r" t="t"/>
            <a:pathLst>
              <a:path extrusionOk="0" h="2495550" w="2028825">
                <a:moveTo>
                  <a:pt x="2028824" y="1559704"/>
                </a:moveTo>
                <a:lnTo>
                  <a:pt x="1872761" y="1559704"/>
                </a:lnTo>
                <a:lnTo>
                  <a:pt x="1872720" y="778547"/>
                </a:lnTo>
                <a:lnTo>
                  <a:pt x="1872192" y="773393"/>
                </a:lnTo>
                <a:lnTo>
                  <a:pt x="1856743" y="735228"/>
                </a:lnTo>
                <a:lnTo>
                  <a:pt x="1820045" y="707185"/>
                </a:lnTo>
                <a:lnTo>
                  <a:pt x="1794729" y="701866"/>
                </a:lnTo>
                <a:lnTo>
                  <a:pt x="390158" y="701866"/>
                </a:lnTo>
                <a:lnTo>
                  <a:pt x="390158" y="545896"/>
                </a:lnTo>
                <a:lnTo>
                  <a:pt x="1794729" y="545896"/>
                </a:lnTo>
                <a:lnTo>
                  <a:pt x="1802451" y="546047"/>
                </a:lnTo>
                <a:lnTo>
                  <a:pt x="1848195" y="552906"/>
                </a:lnTo>
                <a:lnTo>
                  <a:pt x="1891759" y="568445"/>
                </a:lnTo>
                <a:lnTo>
                  <a:pt x="1931511" y="592084"/>
                </a:lnTo>
                <a:lnTo>
                  <a:pt x="1965959" y="622935"/>
                </a:lnTo>
                <a:lnTo>
                  <a:pt x="1993812" y="659843"/>
                </a:lnTo>
                <a:lnTo>
                  <a:pt x="2014027" y="701423"/>
                </a:lnTo>
                <a:lnTo>
                  <a:pt x="2025845" y="746117"/>
                </a:lnTo>
                <a:lnTo>
                  <a:pt x="2028826" y="776812"/>
                </a:lnTo>
                <a:lnTo>
                  <a:pt x="2028824" y="1559704"/>
                </a:lnTo>
                <a:close/>
              </a:path>
              <a:path extrusionOk="0" h="2495550" w="2028825">
                <a:moveTo>
                  <a:pt x="1326539" y="2495526"/>
                </a:moveTo>
                <a:lnTo>
                  <a:pt x="1170475" y="2495526"/>
                </a:lnTo>
                <a:lnTo>
                  <a:pt x="1170475" y="701866"/>
                </a:lnTo>
                <a:lnTo>
                  <a:pt x="1794729" y="701866"/>
                </a:lnTo>
                <a:lnTo>
                  <a:pt x="1794729" y="1559704"/>
                </a:lnTo>
                <a:lnTo>
                  <a:pt x="1326539" y="1559704"/>
                </a:lnTo>
                <a:lnTo>
                  <a:pt x="1326539" y="2495526"/>
                </a:lnTo>
                <a:close/>
              </a:path>
              <a:path extrusionOk="0" h="2495550" w="2028825">
                <a:moveTo>
                  <a:pt x="624253" y="1169778"/>
                </a:moveTo>
                <a:lnTo>
                  <a:pt x="468190" y="1169778"/>
                </a:lnTo>
                <a:lnTo>
                  <a:pt x="468190" y="1013807"/>
                </a:lnTo>
                <a:lnTo>
                  <a:pt x="624253" y="1013807"/>
                </a:lnTo>
                <a:lnTo>
                  <a:pt x="624253" y="1169778"/>
                </a:lnTo>
                <a:close/>
              </a:path>
              <a:path extrusionOk="0" h="2495550" w="2028825">
                <a:moveTo>
                  <a:pt x="390158" y="1481719"/>
                </a:moveTo>
                <a:lnTo>
                  <a:pt x="234095" y="1481719"/>
                </a:lnTo>
                <a:lnTo>
                  <a:pt x="234095" y="1325748"/>
                </a:lnTo>
                <a:lnTo>
                  <a:pt x="390158" y="1325748"/>
                </a:lnTo>
                <a:lnTo>
                  <a:pt x="390158" y="1481719"/>
                </a:lnTo>
                <a:close/>
              </a:path>
              <a:path extrusionOk="0" h="2495550" w="2028825">
                <a:moveTo>
                  <a:pt x="852106" y="2495526"/>
                </a:moveTo>
                <a:lnTo>
                  <a:pt x="85054" y="2495526"/>
                </a:lnTo>
                <a:lnTo>
                  <a:pt x="0" y="1559704"/>
                </a:lnTo>
                <a:lnTo>
                  <a:pt x="156063" y="1559704"/>
                </a:lnTo>
                <a:lnTo>
                  <a:pt x="227852" y="2339556"/>
                </a:lnTo>
                <a:lnTo>
                  <a:pt x="866152" y="2339556"/>
                </a:lnTo>
                <a:lnTo>
                  <a:pt x="852106" y="2495526"/>
                </a:lnTo>
                <a:close/>
              </a:path>
              <a:path extrusionOk="0" h="2495550" w="2028825">
                <a:moveTo>
                  <a:pt x="624253" y="1715674"/>
                </a:moveTo>
                <a:lnTo>
                  <a:pt x="468190" y="1715674"/>
                </a:lnTo>
                <a:lnTo>
                  <a:pt x="468190" y="1559704"/>
                </a:lnTo>
                <a:lnTo>
                  <a:pt x="624253" y="1559704"/>
                </a:lnTo>
                <a:lnTo>
                  <a:pt x="624253" y="1715674"/>
                </a:lnTo>
                <a:close/>
              </a:path>
              <a:path extrusionOk="0" h="2495550" w="2028825">
                <a:moveTo>
                  <a:pt x="866152" y="2339556"/>
                </a:moveTo>
                <a:lnTo>
                  <a:pt x="706187" y="2339556"/>
                </a:lnTo>
                <a:lnTo>
                  <a:pt x="780317" y="1559704"/>
                </a:lnTo>
                <a:lnTo>
                  <a:pt x="936380" y="1559704"/>
                </a:lnTo>
                <a:lnTo>
                  <a:pt x="866152" y="2339556"/>
                </a:lnTo>
                <a:close/>
              </a:path>
              <a:path extrusionOk="0" h="2495550" w="2028825">
                <a:moveTo>
                  <a:pt x="1794729" y="2495526"/>
                </a:moveTo>
                <a:lnTo>
                  <a:pt x="1638666" y="2495526"/>
                </a:lnTo>
                <a:lnTo>
                  <a:pt x="1638666" y="1559704"/>
                </a:lnTo>
                <a:lnTo>
                  <a:pt x="1794729" y="1559704"/>
                </a:lnTo>
                <a:lnTo>
                  <a:pt x="1794729" y="2495526"/>
                </a:lnTo>
                <a:close/>
              </a:path>
              <a:path extrusionOk="0" h="2495550" w="2028825">
                <a:moveTo>
                  <a:pt x="1482602" y="389926"/>
                </a:moveTo>
                <a:lnTo>
                  <a:pt x="1444544" y="386179"/>
                </a:lnTo>
                <a:lnTo>
                  <a:pt x="1407949" y="375085"/>
                </a:lnTo>
                <a:lnTo>
                  <a:pt x="1374222" y="357068"/>
                </a:lnTo>
                <a:lnTo>
                  <a:pt x="1344660" y="332822"/>
                </a:lnTo>
                <a:lnTo>
                  <a:pt x="1320400" y="303278"/>
                </a:lnTo>
                <a:lnTo>
                  <a:pt x="1302372" y="269572"/>
                </a:lnTo>
                <a:lnTo>
                  <a:pt x="1291271" y="232998"/>
                </a:lnTo>
                <a:lnTo>
                  <a:pt x="1287523" y="194963"/>
                </a:lnTo>
                <a:lnTo>
                  <a:pt x="1287757" y="185385"/>
                </a:lnTo>
                <a:lnTo>
                  <a:pt x="1293371" y="147579"/>
                </a:lnTo>
                <a:lnTo>
                  <a:pt x="1306256" y="111594"/>
                </a:lnTo>
                <a:lnTo>
                  <a:pt x="1325919" y="78813"/>
                </a:lnTo>
                <a:lnTo>
                  <a:pt x="1351603" y="50496"/>
                </a:lnTo>
                <a:lnTo>
                  <a:pt x="1382321" y="27730"/>
                </a:lnTo>
                <a:lnTo>
                  <a:pt x="1416892" y="11391"/>
                </a:lnTo>
                <a:lnTo>
                  <a:pt x="1453990" y="2107"/>
                </a:lnTo>
                <a:lnTo>
                  <a:pt x="1482602" y="0"/>
                </a:lnTo>
                <a:lnTo>
                  <a:pt x="1492186" y="234"/>
                </a:lnTo>
                <a:lnTo>
                  <a:pt x="1530014" y="5844"/>
                </a:lnTo>
                <a:lnTo>
                  <a:pt x="1566020" y="18722"/>
                </a:lnTo>
                <a:lnTo>
                  <a:pt x="1598821" y="38373"/>
                </a:lnTo>
                <a:lnTo>
                  <a:pt x="1627155" y="64041"/>
                </a:lnTo>
                <a:lnTo>
                  <a:pt x="1649935" y="94741"/>
                </a:lnTo>
                <a:lnTo>
                  <a:pt x="1666283" y="129292"/>
                </a:lnTo>
                <a:lnTo>
                  <a:pt x="1675573" y="166367"/>
                </a:lnTo>
                <a:lnTo>
                  <a:pt x="1677682" y="194963"/>
                </a:lnTo>
                <a:lnTo>
                  <a:pt x="1677447" y="204541"/>
                </a:lnTo>
                <a:lnTo>
                  <a:pt x="1671834" y="242346"/>
                </a:lnTo>
                <a:lnTo>
                  <a:pt x="1658948" y="278331"/>
                </a:lnTo>
                <a:lnTo>
                  <a:pt x="1639286" y="311112"/>
                </a:lnTo>
                <a:lnTo>
                  <a:pt x="1613602" y="339429"/>
                </a:lnTo>
                <a:lnTo>
                  <a:pt x="1582884" y="362195"/>
                </a:lnTo>
                <a:lnTo>
                  <a:pt x="1548312" y="378534"/>
                </a:lnTo>
                <a:lnTo>
                  <a:pt x="1511215" y="387818"/>
                </a:lnTo>
                <a:lnTo>
                  <a:pt x="1482602" y="38992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75" name="Google Shape;875;p3"/>
          <p:cNvSpPr txBox="1"/>
          <p:nvPr>
            <p:ph type="title"/>
          </p:nvPr>
        </p:nvSpPr>
        <p:spPr>
          <a:xfrm>
            <a:off x="1695599" y="169831"/>
            <a:ext cx="3455353" cy="1147430"/>
          </a:xfrm>
          <a:prstGeom prst="rect">
            <a:avLst/>
          </a:prstGeom>
          <a:noFill/>
          <a:ln>
            <a:noFill/>
          </a:ln>
        </p:spPr>
        <p:txBody>
          <a:bodyPr anchorCtr="0" anchor="t" bIns="0" lIns="0" spcFirstLastPara="1" rIns="0" wrap="square" tIns="96200">
            <a:spAutoFit/>
          </a:bodyPr>
          <a:lstStyle/>
          <a:p>
            <a:pPr indent="0" lvl="0" marL="6350" rtl="0" algn="l">
              <a:spcBef>
                <a:spcPts val="0"/>
              </a:spcBef>
              <a:spcAft>
                <a:spcPts val="0"/>
              </a:spcAft>
              <a:buNone/>
            </a:pPr>
            <a:r>
              <a:rPr lang="en-ID" sz="4500">
                <a:solidFill>
                  <a:srgbClr val="000000"/>
                </a:solidFill>
                <a:latin typeface="Arial"/>
                <a:ea typeface="Arial"/>
                <a:cs typeface="Arial"/>
                <a:sym typeface="Arial"/>
              </a:rPr>
              <a:t>ROLE PLAY</a:t>
            </a:r>
            <a:endParaRPr sz="4500">
              <a:latin typeface="Arial"/>
              <a:ea typeface="Arial"/>
              <a:cs typeface="Arial"/>
              <a:sym typeface="Arial"/>
            </a:endParaRPr>
          </a:p>
          <a:p>
            <a:pPr indent="0" lvl="0" marL="6350" rtl="0" algn="l">
              <a:spcBef>
                <a:spcPts val="330"/>
              </a:spcBef>
              <a:spcAft>
                <a:spcPts val="0"/>
              </a:spcAft>
              <a:buNone/>
            </a:pPr>
            <a:r>
              <a:rPr lang="en-ID" sz="2075">
                <a:solidFill>
                  <a:srgbClr val="1C1F42"/>
                </a:solidFill>
                <a:latin typeface="Arial"/>
                <a:ea typeface="Arial"/>
                <a:cs typeface="Arial"/>
                <a:sym typeface="Arial"/>
              </a:rPr>
              <a:t>L E A R NING	F O R	F U N</a:t>
            </a:r>
            <a:endParaRPr sz="2075">
              <a:latin typeface="Arial"/>
              <a:ea typeface="Arial"/>
              <a:cs typeface="Arial"/>
              <a:sym typeface="Arial"/>
            </a:endParaRPr>
          </a:p>
        </p:txBody>
      </p:sp>
      <p:sp>
        <p:nvSpPr>
          <p:cNvPr id="876" name="Google Shape;876;p3"/>
          <p:cNvSpPr txBox="1"/>
          <p:nvPr/>
        </p:nvSpPr>
        <p:spPr>
          <a:xfrm>
            <a:off x="2138098" y="1932923"/>
            <a:ext cx="1649730" cy="1094210"/>
          </a:xfrm>
          <a:prstGeom prst="rect">
            <a:avLst/>
          </a:prstGeom>
          <a:noFill/>
          <a:ln>
            <a:noFill/>
          </a:ln>
        </p:spPr>
        <p:txBody>
          <a:bodyPr anchorCtr="0" anchor="t" bIns="0" lIns="0" spcFirstLastPara="1" rIns="0" wrap="square" tIns="16825">
            <a:spAutoFit/>
          </a:bodyPr>
          <a:lstStyle/>
          <a:p>
            <a:pPr indent="0" lvl="0" marL="6350" marR="2540" rtl="0" algn="l">
              <a:lnSpc>
                <a:spcPct val="119000"/>
              </a:lnSpc>
              <a:spcBef>
                <a:spcPts val="0"/>
              </a:spcBef>
              <a:spcAft>
                <a:spcPts val="0"/>
              </a:spcAft>
              <a:buNone/>
            </a:pPr>
            <a:r>
              <a:rPr b="1" i="0" lang="en-ID" sz="3500" u="none" cap="none" strike="noStrike">
                <a:solidFill>
                  <a:srgbClr val="181A1A"/>
                </a:solidFill>
                <a:latin typeface="Arial"/>
                <a:ea typeface="Arial"/>
                <a:cs typeface="Arial"/>
                <a:sym typeface="Arial"/>
              </a:rPr>
              <a:t>share &amp; care</a:t>
            </a:r>
            <a:endParaRPr b="0" i="0" sz="3500" u="none" cap="none" strike="noStrike">
              <a:solidFill>
                <a:srgbClr val="000000"/>
              </a:solidFill>
              <a:latin typeface="Arial"/>
              <a:ea typeface="Arial"/>
              <a:cs typeface="Arial"/>
              <a:sym typeface="Arial"/>
            </a:endParaRPr>
          </a:p>
        </p:txBody>
      </p:sp>
      <p:sp>
        <p:nvSpPr>
          <p:cNvPr id="877" name="Google Shape;877;p3"/>
          <p:cNvSpPr txBox="1"/>
          <p:nvPr/>
        </p:nvSpPr>
        <p:spPr>
          <a:xfrm>
            <a:off x="6530125" y="1963754"/>
            <a:ext cx="1134745" cy="1094210"/>
          </a:xfrm>
          <a:prstGeom prst="rect">
            <a:avLst/>
          </a:prstGeom>
          <a:noFill/>
          <a:ln>
            <a:noFill/>
          </a:ln>
        </p:spPr>
        <p:txBody>
          <a:bodyPr anchorCtr="0" anchor="t" bIns="0" lIns="0" spcFirstLastPara="1" rIns="0" wrap="square" tIns="16825">
            <a:spAutoFit/>
          </a:bodyPr>
          <a:lstStyle/>
          <a:p>
            <a:pPr indent="0" lvl="0" marL="6350" marR="2540" rtl="0" algn="l">
              <a:lnSpc>
                <a:spcPct val="119000"/>
              </a:lnSpc>
              <a:spcBef>
                <a:spcPts val="0"/>
              </a:spcBef>
              <a:spcAft>
                <a:spcPts val="0"/>
              </a:spcAft>
              <a:buNone/>
            </a:pPr>
            <a:r>
              <a:rPr b="1" i="0" lang="en-ID" sz="3500" u="none" cap="none" strike="noStrike">
                <a:solidFill>
                  <a:srgbClr val="181A1A"/>
                </a:solidFill>
                <a:latin typeface="Arial"/>
                <a:ea typeface="Arial"/>
                <a:cs typeface="Arial"/>
                <a:sym typeface="Arial"/>
              </a:rPr>
              <a:t>keep clean</a:t>
            </a:r>
            <a:endParaRPr b="0" i="0" sz="3500" u="none" cap="none" strike="noStrike">
              <a:solidFill>
                <a:srgbClr val="000000"/>
              </a:solidFill>
              <a:latin typeface="Arial"/>
              <a:ea typeface="Arial"/>
              <a:cs typeface="Arial"/>
              <a:sym typeface="Arial"/>
            </a:endParaRPr>
          </a:p>
        </p:txBody>
      </p:sp>
      <p:sp>
        <p:nvSpPr>
          <p:cNvPr id="878" name="Google Shape;878;p3"/>
          <p:cNvSpPr txBox="1"/>
          <p:nvPr/>
        </p:nvSpPr>
        <p:spPr>
          <a:xfrm>
            <a:off x="671581" y="3522711"/>
            <a:ext cx="1312228" cy="940322"/>
          </a:xfrm>
          <a:prstGeom prst="rect">
            <a:avLst/>
          </a:prstGeom>
          <a:noFill/>
          <a:ln>
            <a:noFill/>
          </a:ln>
        </p:spPr>
        <p:txBody>
          <a:bodyPr anchorCtr="0" anchor="t" bIns="0" lIns="0" spcFirstLastPara="1" rIns="0" wrap="square" tIns="16825">
            <a:spAutoFit/>
          </a:bodyPr>
          <a:lstStyle/>
          <a:p>
            <a:pPr indent="-152400" lvl="0" marL="158433" marR="2540" rtl="0" algn="l">
              <a:lnSpc>
                <a:spcPct val="118833"/>
              </a:lnSpc>
              <a:spcBef>
                <a:spcPts val="0"/>
              </a:spcBef>
              <a:spcAft>
                <a:spcPts val="0"/>
              </a:spcAft>
              <a:buNone/>
            </a:pPr>
            <a:r>
              <a:rPr b="1" i="0" lang="en-ID" sz="3000" u="none" cap="none" strike="noStrike">
                <a:solidFill>
                  <a:srgbClr val="000000"/>
                </a:solidFill>
                <a:latin typeface="Arial"/>
                <a:ea typeface="Arial"/>
                <a:cs typeface="Arial"/>
                <a:sym typeface="Arial"/>
              </a:rPr>
              <a:t>no ring phone</a:t>
            </a:r>
            <a:endParaRPr b="0" i="0" sz="3000" u="none" cap="none" strike="noStrike">
              <a:solidFill>
                <a:srgbClr val="000000"/>
              </a:solidFill>
              <a:latin typeface="Arial"/>
              <a:ea typeface="Arial"/>
              <a:cs typeface="Arial"/>
              <a:sym typeface="Arial"/>
            </a:endParaRPr>
          </a:p>
        </p:txBody>
      </p:sp>
      <p:grpSp>
        <p:nvGrpSpPr>
          <p:cNvPr id="879" name="Google Shape;879;p3"/>
          <p:cNvGrpSpPr/>
          <p:nvPr/>
        </p:nvGrpSpPr>
        <p:grpSpPr>
          <a:xfrm>
            <a:off x="7014708" y="3363423"/>
            <a:ext cx="1395413" cy="1390650"/>
            <a:chOff x="14029416" y="6726845"/>
            <a:chExt cx="2790825" cy="2781300"/>
          </a:xfrm>
        </p:grpSpPr>
        <p:sp>
          <p:nvSpPr>
            <p:cNvPr id="880" name="Google Shape;880;p3"/>
            <p:cNvSpPr/>
            <p:nvPr/>
          </p:nvSpPr>
          <p:spPr>
            <a:xfrm>
              <a:off x="14502979" y="7119808"/>
              <a:ext cx="1826260" cy="1290320"/>
            </a:xfrm>
            <a:custGeom>
              <a:rect b="b" l="l" r="r" t="t"/>
              <a:pathLst>
                <a:path extrusionOk="0" h="1290320" w="1826259">
                  <a:moveTo>
                    <a:pt x="1694853" y="992320"/>
                  </a:moveTo>
                  <a:lnTo>
                    <a:pt x="1611496" y="992320"/>
                  </a:lnTo>
                  <a:lnTo>
                    <a:pt x="1611496" y="881210"/>
                  </a:lnTo>
                  <a:lnTo>
                    <a:pt x="1609270" y="851379"/>
                  </a:lnTo>
                  <a:lnTo>
                    <a:pt x="1591437" y="808090"/>
                  </a:lnTo>
                  <a:lnTo>
                    <a:pt x="1558506" y="779931"/>
                  </a:lnTo>
                  <a:lnTo>
                    <a:pt x="1506018" y="760947"/>
                  </a:lnTo>
                  <a:lnTo>
                    <a:pt x="1468617" y="758155"/>
                  </a:lnTo>
                  <a:lnTo>
                    <a:pt x="1246343" y="758155"/>
                  </a:lnTo>
                  <a:lnTo>
                    <a:pt x="1201064" y="753190"/>
                  </a:lnTo>
                  <a:lnTo>
                    <a:pt x="1160989" y="739290"/>
                  </a:lnTo>
                  <a:lnTo>
                    <a:pt x="1126868" y="717948"/>
                  </a:lnTo>
                  <a:lnTo>
                    <a:pt x="1099449" y="690657"/>
                  </a:lnTo>
                  <a:lnTo>
                    <a:pt x="1063727" y="625668"/>
                  </a:lnTo>
                  <a:lnTo>
                    <a:pt x="1051976" y="553710"/>
                  </a:lnTo>
                  <a:lnTo>
                    <a:pt x="1051883" y="539837"/>
                  </a:lnTo>
                  <a:lnTo>
                    <a:pt x="1052316" y="527931"/>
                  </a:lnTo>
                  <a:lnTo>
                    <a:pt x="1053445" y="516502"/>
                  </a:lnTo>
                  <a:lnTo>
                    <a:pt x="1053492" y="516025"/>
                  </a:lnTo>
                  <a:lnTo>
                    <a:pt x="1055786" y="504118"/>
                  </a:lnTo>
                  <a:lnTo>
                    <a:pt x="1007478" y="494502"/>
                  </a:lnTo>
                  <a:lnTo>
                    <a:pt x="964015" y="477816"/>
                  </a:lnTo>
                  <a:lnTo>
                    <a:pt x="925762" y="454431"/>
                  </a:lnTo>
                  <a:lnTo>
                    <a:pt x="893083" y="424722"/>
                  </a:lnTo>
                  <a:lnTo>
                    <a:pt x="864117" y="386889"/>
                  </a:lnTo>
                  <a:lnTo>
                    <a:pt x="842962" y="345336"/>
                  </a:lnTo>
                  <a:lnTo>
                    <a:pt x="829992" y="300805"/>
                  </a:lnTo>
                  <a:lnTo>
                    <a:pt x="825585" y="254042"/>
                  </a:lnTo>
                  <a:lnTo>
                    <a:pt x="828684" y="211803"/>
                  </a:lnTo>
                  <a:lnTo>
                    <a:pt x="838477" y="169193"/>
                  </a:lnTo>
                  <a:lnTo>
                    <a:pt x="855713" y="127327"/>
                  </a:lnTo>
                  <a:lnTo>
                    <a:pt x="881140" y="87323"/>
                  </a:lnTo>
                  <a:lnTo>
                    <a:pt x="908230" y="58426"/>
                  </a:lnTo>
                  <a:lnTo>
                    <a:pt x="941610" y="34293"/>
                  </a:lnTo>
                  <a:lnTo>
                    <a:pt x="980897" y="15876"/>
                  </a:lnTo>
                  <a:lnTo>
                    <a:pt x="1025708" y="4127"/>
                  </a:lnTo>
                  <a:lnTo>
                    <a:pt x="1075661" y="0"/>
                  </a:lnTo>
                  <a:lnTo>
                    <a:pt x="1075654" y="83363"/>
                  </a:lnTo>
                  <a:lnTo>
                    <a:pt x="1032363" y="87578"/>
                  </a:lnTo>
                  <a:lnTo>
                    <a:pt x="997260" y="99232"/>
                  </a:lnTo>
                  <a:lnTo>
                    <a:pt x="948635" y="138918"/>
                  </a:lnTo>
                  <a:lnTo>
                    <a:pt x="918367" y="194992"/>
                  </a:lnTo>
                  <a:lnTo>
                    <a:pt x="908938" y="254042"/>
                  </a:lnTo>
                  <a:lnTo>
                    <a:pt x="911915" y="284311"/>
                  </a:lnTo>
                  <a:lnTo>
                    <a:pt x="935727" y="343365"/>
                  </a:lnTo>
                  <a:lnTo>
                    <a:pt x="981123" y="390625"/>
                  </a:lnTo>
                  <a:lnTo>
                    <a:pt x="1052558" y="417162"/>
                  </a:lnTo>
                  <a:lnTo>
                    <a:pt x="1099444" y="420758"/>
                  </a:lnTo>
                  <a:lnTo>
                    <a:pt x="1115353" y="420758"/>
                  </a:lnTo>
                  <a:lnTo>
                    <a:pt x="1126518" y="422180"/>
                  </a:lnTo>
                  <a:lnTo>
                    <a:pt x="1156171" y="452427"/>
                  </a:lnTo>
                  <a:lnTo>
                    <a:pt x="1159022" y="463900"/>
                  </a:lnTo>
                  <a:lnTo>
                    <a:pt x="1158896" y="474629"/>
                  </a:lnTo>
                  <a:lnTo>
                    <a:pt x="1155050" y="484243"/>
                  </a:lnTo>
                  <a:lnTo>
                    <a:pt x="1146921" y="499811"/>
                  </a:lnTo>
                  <a:lnTo>
                    <a:pt x="1140648" y="516502"/>
                  </a:lnTo>
                  <a:lnTo>
                    <a:pt x="1136607" y="533937"/>
                  </a:lnTo>
                  <a:lnTo>
                    <a:pt x="1135176" y="551740"/>
                  </a:lnTo>
                  <a:lnTo>
                    <a:pt x="1137349" y="575432"/>
                  </a:lnTo>
                  <a:lnTo>
                    <a:pt x="1153607" y="619837"/>
                  </a:lnTo>
                  <a:lnTo>
                    <a:pt x="1180466" y="654694"/>
                  </a:lnTo>
                  <a:lnTo>
                    <a:pt x="1219421" y="672562"/>
                  </a:lnTo>
                  <a:lnTo>
                    <a:pt x="1246340" y="674796"/>
                  </a:lnTo>
                  <a:lnTo>
                    <a:pt x="1468613" y="674796"/>
                  </a:lnTo>
                  <a:lnTo>
                    <a:pt x="1517549" y="678452"/>
                  </a:lnTo>
                  <a:lnTo>
                    <a:pt x="1562132" y="689114"/>
                  </a:lnTo>
                  <a:lnTo>
                    <a:pt x="1602026" y="706599"/>
                  </a:lnTo>
                  <a:lnTo>
                    <a:pt x="1635332" y="730351"/>
                  </a:lnTo>
                  <a:lnTo>
                    <a:pt x="1661378" y="760621"/>
                  </a:lnTo>
                  <a:lnTo>
                    <a:pt x="1679978" y="796850"/>
                  </a:lnTo>
                  <a:lnTo>
                    <a:pt x="1691135" y="837544"/>
                  </a:lnTo>
                  <a:lnTo>
                    <a:pt x="1694853" y="881210"/>
                  </a:lnTo>
                  <a:lnTo>
                    <a:pt x="1694853" y="992320"/>
                  </a:lnTo>
                  <a:close/>
                </a:path>
                <a:path extrusionOk="0" h="1290320" w="1826259">
                  <a:moveTo>
                    <a:pt x="1825842" y="992320"/>
                  </a:moveTo>
                  <a:lnTo>
                    <a:pt x="1742535" y="992320"/>
                  </a:lnTo>
                  <a:lnTo>
                    <a:pt x="1742535" y="841519"/>
                  </a:lnTo>
                  <a:lnTo>
                    <a:pt x="1737509" y="788239"/>
                  </a:lnTo>
                  <a:lnTo>
                    <a:pt x="1723177" y="736816"/>
                  </a:lnTo>
                  <a:lnTo>
                    <a:pt x="1700658" y="689114"/>
                  </a:lnTo>
                  <a:lnTo>
                    <a:pt x="1671071" y="646998"/>
                  </a:lnTo>
                  <a:lnTo>
                    <a:pt x="1640519" y="618101"/>
                  </a:lnTo>
                  <a:lnTo>
                    <a:pt x="1605775" y="593968"/>
                  </a:lnTo>
                  <a:lnTo>
                    <a:pt x="1566203" y="575432"/>
                  </a:lnTo>
                  <a:lnTo>
                    <a:pt x="1566009" y="575432"/>
                  </a:lnTo>
                  <a:lnTo>
                    <a:pt x="1522187" y="563803"/>
                  </a:lnTo>
                  <a:lnTo>
                    <a:pt x="1472584" y="559675"/>
                  </a:lnTo>
                  <a:lnTo>
                    <a:pt x="1341599" y="559675"/>
                  </a:lnTo>
                  <a:lnTo>
                    <a:pt x="1329815" y="558183"/>
                  </a:lnTo>
                  <a:lnTo>
                    <a:pt x="1299731" y="525665"/>
                  </a:lnTo>
                  <a:lnTo>
                    <a:pt x="1299486" y="516502"/>
                  </a:lnTo>
                  <a:lnTo>
                    <a:pt x="1299419" y="514005"/>
                  </a:lnTo>
                  <a:lnTo>
                    <a:pt x="1301340" y="502346"/>
                  </a:lnTo>
                  <a:lnTo>
                    <a:pt x="1305867" y="492175"/>
                  </a:lnTo>
                  <a:lnTo>
                    <a:pt x="1328998" y="458249"/>
                  </a:lnTo>
                  <a:lnTo>
                    <a:pt x="1345057" y="423210"/>
                  </a:lnTo>
                  <a:lnTo>
                    <a:pt x="1354418" y="388915"/>
                  </a:lnTo>
                  <a:lnTo>
                    <a:pt x="1357456" y="357224"/>
                  </a:lnTo>
                  <a:lnTo>
                    <a:pt x="1351505" y="317717"/>
                  </a:lnTo>
                  <a:lnTo>
                    <a:pt x="1321748" y="250615"/>
                  </a:lnTo>
                  <a:lnTo>
                    <a:pt x="1268230" y="198522"/>
                  </a:lnTo>
                  <a:lnTo>
                    <a:pt x="1232949" y="181099"/>
                  </a:lnTo>
                  <a:lnTo>
                    <a:pt x="1192458" y="170375"/>
                  </a:lnTo>
                  <a:lnTo>
                    <a:pt x="1147125" y="166718"/>
                  </a:lnTo>
                  <a:lnTo>
                    <a:pt x="1147125" y="79395"/>
                  </a:lnTo>
                  <a:lnTo>
                    <a:pt x="1196066" y="83113"/>
                  </a:lnTo>
                  <a:lnTo>
                    <a:pt x="1242320" y="93879"/>
                  </a:lnTo>
                  <a:lnTo>
                    <a:pt x="1285143" y="111123"/>
                  </a:lnTo>
                  <a:lnTo>
                    <a:pt x="1323776" y="134272"/>
                  </a:lnTo>
                  <a:lnTo>
                    <a:pt x="1357463" y="162755"/>
                  </a:lnTo>
                  <a:lnTo>
                    <a:pt x="1392256" y="202632"/>
                  </a:lnTo>
                  <a:lnTo>
                    <a:pt x="1418492" y="249573"/>
                  </a:lnTo>
                  <a:lnTo>
                    <a:pt x="1435052" y="301723"/>
                  </a:lnTo>
                  <a:lnTo>
                    <a:pt x="1440820" y="357224"/>
                  </a:lnTo>
                  <a:lnTo>
                    <a:pt x="1438717" y="385324"/>
                  </a:lnTo>
                  <a:lnTo>
                    <a:pt x="1432898" y="415284"/>
                  </a:lnTo>
                  <a:lnTo>
                    <a:pt x="1424102" y="445988"/>
                  </a:lnTo>
                  <a:lnTo>
                    <a:pt x="1413068" y="476318"/>
                  </a:lnTo>
                  <a:lnTo>
                    <a:pt x="1472588" y="476318"/>
                  </a:lnTo>
                  <a:lnTo>
                    <a:pt x="1526156" y="480159"/>
                  </a:lnTo>
                  <a:lnTo>
                    <a:pt x="1575643" y="491170"/>
                  </a:lnTo>
                  <a:lnTo>
                    <a:pt x="1620941" y="508575"/>
                  </a:lnTo>
                  <a:lnTo>
                    <a:pt x="1661938" y="531605"/>
                  </a:lnTo>
                  <a:lnTo>
                    <a:pt x="1698525" y="559485"/>
                  </a:lnTo>
                  <a:lnTo>
                    <a:pt x="1730592" y="591443"/>
                  </a:lnTo>
                  <a:lnTo>
                    <a:pt x="1759699" y="627058"/>
                  </a:lnTo>
                  <a:lnTo>
                    <a:pt x="1783438" y="665861"/>
                  </a:lnTo>
                  <a:lnTo>
                    <a:pt x="1802032" y="707551"/>
                  </a:lnTo>
                  <a:lnTo>
                    <a:pt x="1815261" y="751105"/>
                  </a:lnTo>
                  <a:lnTo>
                    <a:pt x="1823197" y="795982"/>
                  </a:lnTo>
                  <a:lnTo>
                    <a:pt x="1825842" y="841519"/>
                  </a:lnTo>
                  <a:lnTo>
                    <a:pt x="1825842" y="992320"/>
                  </a:lnTo>
                  <a:close/>
                </a:path>
                <a:path extrusionOk="0" h="1290320" w="1826259">
                  <a:moveTo>
                    <a:pt x="1563911" y="1290008"/>
                  </a:moveTo>
                  <a:lnTo>
                    <a:pt x="0" y="1290008"/>
                  </a:lnTo>
                  <a:lnTo>
                    <a:pt x="0" y="1039932"/>
                  </a:lnTo>
                  <a:lnTo>
                    <a:pt x="1563911" y="1039932"/>
                  </a:lnTo>
                  <a:lnTo>
                    <a:pt x="1563911" y="1290008"/>
                  </a:lnTo>
                  <a:close/>
                </a:path>
                <a:path extrusionOk="0" h="1290320" w="1826259">
                  <a:moveTo>
                    <a:pt x="1694868" y="1290009"/>
                  </a:moveTo>
                  <a:lnTo>
                    <a:pt x="1611511" y="1290009"/>
                  </a:lnTo>
                  <a:lnTo>
                    <a:pt x="1611511" y="1035967"/>
                  </a:lnTo>
                  <a:lnTo>
                    <a:pt x="1694868" y="1035967"/>
                  </a:lnTo>
                  <a:lnTo>
                    <a:pt x="1694868" y="1290009"/>
                  </a:lnTo>
                  <a:close/>
                </a:path>
                <a:path extrusionOk="0" h="1290320" w="1826259">
                  <a:moveTo>
                    <a:pt x="1825853" y="1290009"/>
                  </a:moveTo>
                  <a:lnTo>
                    <a:pt x="1742546" y="1290009"/>
                  </a:lnTo>
                  <a:lnTo>
                    <a:pt x="1742546" y="1035967"/>
                  </a:lnTo>
                  <a:lnTo>
                    <a:pt x="1825853" y="1035967"/>
                  </a:lnTo>
                  <a:lnTo>
                    <a:pt x="1825853" y="129000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81" name="Google Shape;881;p3"/>
            <p:cNvSpPr/>
            <p:nvPr/>
          </p:nvSpPr>
          <p:spPr>
            <a:xfrm>
              <a:off x="14029416" y="6726845"/>
              <a:ext cx="2790825" cy="2781300"/>
            </a:xfrm>
            <a:custGeom>
              <a:rect b="b" l="l" r="r" t="t"/>
              <a:pathLst>
                <a:path extrusionOk="0" h="2781300" w="2790825">
                  <a:moveTo>
                    <a:pt x="1603316" y="12700"/>
                  </a:moveTo>
                  <a:lnTo>
                    <a:pt x="1191100" y="12700"/>
                  </a:lnTo>
                  <a:lnTo>
                    <a:pt x="1241847" y="0"/>
                  </a:lnTo>
                  <a:lnTo>
                    <a:pt x="1552582" y="0"/>
                  </a:lnTo>
                  <a:lnTo>
                    <a:pt x="1603316" y="12700"/>
                  </a:lnTo>
                  <a:close/>
                </a:path>
                <a:path extrusionOk="0" h="2781300" w="2790825">
                  <a:moveTo>
                    <a:pt x="1702986" y="2755900"/>
                  </a:moveTo>
                  <a:lnTo>
                    <a:pt x="1091367" y="2755900"/>
                  </a:lnTo>
                  <a:lnTo>
                    <a:pt x="994214" y="2730500"/>
                  </a:lnTo>
                  <a:lnTo>
                    <a:pt x="946688" y="2705100"/>
                  </a:lnTo>
                  <a:lnTo>
                    <a:pt x="853904" y="2679700"/>
                  </a:lnTo>
                  <a:lnTo>
                    <a:pt x="808713" y="2654300"/>
                  </a:lnTo>
                  <a:lnTo>
                    <a:pt x="764368" y="2628900"/>
                  </a:lnTo>
                  <a:lnTo>
                    <a:pt x="720902" y="2603500"/>
                  </a:lnTo>
                  <a:lnTo>
                    <a:pt x="678349" y="2578100"/>
                  </a:lnTo>
                  <a:lnTo>
                    <a:pt x="636742" y="2552700"/>
                  </a:lnTo>
                  <a:lnTo>
                    <a:pt x="596114" y="2527300"/>
                  </a:lnTo>
                  <a:lnTo>
                    <a:pt x="556499" y="2501900"/>
                  </a:lnTo>
                  <a:lnTo>
                    <a:pt x="517932" y="2476500"/>
                  </a:lnTo>
                  <a:lnTo>
                    <a:pt x="480444" y="2438400"/>
                  </a:lnTo>
                  <a:lnTo>
                    <a:pt x="444071" y="2413000"/>
                  </a:lnTo>
                  <a:lnTo>
                    <a:pt x="408844" y="2374900"/>
                  </a:lnTo>
                  <a:lnTo>
                    <a:pt x="375316" y="2336800"/>
                  </a:lnTo>
                  <a:lnTo>
                    <a:pt x="342957" y="2298700"/>
                  </a:lnTo>
                  <a:lnTo>
                    <a:pt x="311807" y="2260600"/>
                  </a:lnTo>
                  <a:lnTo>
                    <a:pt x="281902" y="2222500"/>
                  </a:lnTo>
                  <a:lnTo>
                    <a:pt x="253281" y="2184400"/>
                  </a:lnTo>
                  <a:lnTo>
                    <a:pt x="225982" y="2146300"/>
                  </a:lnTo>
                  <a:lnTo>
                    <a:pt x="200042" y="2108200"/>
                  </a:lnTo>
                  <a:lnTo>
                    <a:pt x="175501" y="2057400"/>
                  </a:lnTo>
                  <a:lnTo>
                    <a:pt x="152396" y="2019300"/>
                  </a:lnTo>
                  <a:lnTo>
                    <a:pt x="130764" y="1981200"/>
                  </a:lnTo>
                  <a:lnTo>
                    <a:pt x="110645" y="1930400"/>
                  </a:lnTo>
                  <a:lnTo>
                    <a:pt x="92076" y="1879600"/>
                  </a:lnTo>
                  <a:lnTo>
                    <a:pt x="75095" y="1841500"/>
                  </a:lnTo>
                  <a:lnTo>
                    <a:pt x="59739" y="1790700"/>
                  </a:lnTo>
                  <a:lnTo>
                    <a:pt x="46048" y="1739900"/>
                  </a:lnTo>
                  <a:lnTo>
                    <a:pt x="34060" y="1689100"/>
                  </a:lnTo>
                  <a:lnTo>
                    <a:pt x="23811" y="1638300"/>
                  </a:lnTo>
                  <a:lnTo>
                    <a:pt x="15340" y="1587500"/>
                  </a:lnTo>
                  <a:lnTo>
                    <a:pt x="8686" y="1536700"/>
                  </a:lnTo>
                  <a:lnTo>
                    <a:pt x="3885" y="1485900"/>
                  </a:lnTo>
                  <a:lnTo>
                    <a:pt x="977" y="1435100"/>
                  </a:lnTo>
                  <a:lnTo>
                    <a:pt x="0" y="1384300"/>
                  </a:lnTo>
                  <a:lnTo>
                    <a:pt x="977" y="1333500"/>
                  </a:lnTo>
                  <a:lnTo>
                    <a:pt x="3885" y="1282700"/>
                  </a:lnTo>
                  <a:lnTo>
                    <a:pt x="8686" y="1231900"/>
                  </a:lnTo>
                  <a:lnTo>
                    <a:pt x="15340" y="1181100"/>
                  </a:lnTo>
                  <a:lnTo>
                    <a:pt x="23811" y="1130300"/>
                  </a:lnTo>
                  <a:lnTo>
                    <a:pt x="34060" y="1079500"/>
                  </a:lnTo>
                  <a:lnTo>
                    <a:pt x="46049" y="1028700"/>
                  </a:lnTo>
                  <a:lnTo>
                    <a:pt x="59741" y="977900"/>
                  </a:lnTo>
                  <a:lnTo>
                    <a:pt x="75096" y="939800"/>
                  </a:lnTo>
                  <a:lnTo>
                    <a:pt x="92077" y="889000"/>
                  </a:lnTo>
                  <a:lnTo>
                    <a:pt x="110647" y="838200"/>
                  </a:lnTo>
                  <a:lnTo>
                    <a:pt x="130766" y="800100"/>
                  </a:lnTo>
                  <a:lnTo>
                    <a:pt x="152398" y="749300"/>
                  </a:lnTo>
                  <a:lnTo>
                    <a:pt x="175503" y="711200"/>
                  </a:lnTo>
                  <a:lnTo>
                    <a:pt x="200044" y="673100"/>
                  </a:lnTo>
                  <a:lnTo>
                    <a:pt x="225983" y="622300"/>
                  </a:lnTo>
                  <a:lnTo>
                    <a:pt x="253283" y="584200"/>
                  </a:lnTo>
                  <a:lnTo>
                    <a:pt x="281903" y="546100"/>
                  </a:lnTo>
                  <a:lnTo>
                    <a:pt x="311808" y="508000"/>
                  </a:lnTo>
                  <a:lnTo>
                    <a:pt x="342958" y="469900"/>
                  </a:lnTo>
                  <a:lnTo>
                    <a:pt x="375317" y="431800"/>
                  </a:lnTo>
                  <a:lnTo>
                    <a:pt x="408844" y="406400"/>
                  </a:lnTo>
                  <a:lnTo>
                    <a:pt x="444074" y="368300"/>
                  </a:lnTo>
                  <a:lnTo>
                    <a:pt x="480450" y="330200"/>
                  </a:lnTo>
                  <a:lnTo>
                    <a:pt x="517940" y="304800"/>
                  </a:lnTo>
                  <a:lnTo>
                    <a:pt x="556509" y="279400"/>
                  </a:lnTo>
                  <a:lnTo>
                    <a:pt x="596125" y="241300"/>
                  </a:lnTo>
                  <a:lnTo>
                    <a:pt x="636753" y="215900"/>
                  </a:lnTo>
                  <a:lnTo>
                    <a:pt x="678361" y="190500"/>
                  </a:lnTo>
                  <a:lnTo>
                    <a:pt x="720914" y="165100"/>
                  </a:lnTo>
                  <a:lnTo>
                    <a:pt x="764380" y="139700"/>
                  </a:lnTo>
                  <a:lnTo>
                    <a:pt x="808724" y="127000"/>
                  </a:lnTo>
                  <a:lnTo>
                    <a:pt x="853914" y="101600"/>
                  </a:lnTo>
                  <a:lnTo>
                    <a:pt x="899916" y="88900"/>
                  </a:lnTo>
                  <a:lnTo>
                    <a:pt x="946696" y="63500"/>
                  </a:lnTo>
                  <a:lnTo>
                    <a:pt x="1140931" y="12700"/>
                  </a:lnTo>
                  <a:lnTo>
                    <a:pt x="1653464" y="12700"/>
                  </a:lnTo>
                  <a:lnTo>
                    <a:pt x="1847478" y="63500"/>
                  </a:lnTo>
                  <a:lnTo>
                    <a:pt x="1894159" y="88900"/>
                  </a:lnTo>
                  <a:lnTo>
                    <a:pt x="1940038" y="101600"/>
                  </a:lnTo>
                  <a:lnTo>
                    <a:pt x="1985081" y="127000"/>
                  </a:lnTo>
                  <a:lnTo>
                    <a:pt x="2029251" y="139700"/>
                  </a:lnTo>
                  <a:lnTo>
                    <a:pt x="2072513" y="165100"/>
                  </a:lnTo>
                  <a:lnTo>
                    <a:pt x="2114831" y="190500"/>
                  </a:lnTo>
                  <a:lnTo>
                    <a:pt x="2156169" y="215900"/>
                  </a:lnTo>
                  <a:lnTo>
                    <a:pt x="2196492" y="241300"/>
                  </a:lnTo>
                  <a:lnTo>
                    <a:pt x="2235764" y="279400"/>
                  </a:lnTo>
                  <a:lnTo>
                    <a:pt x="2273949" y="304800"/>
                  </a:lnTo>
                  <a:lnTo>
                    <a:pt x="1290632" y="304800"/>
                  </a:lnTo>
                  <a:lnTo>
                    <a:pt x="1187177" y="330200"/>
                  </a:lnTo>
                  <a:lnTo>
                    <a:pt x="1136745" y="330200"/>
                  </a:lnTo>
                  <a:lnTo>
                    <a:pt x="1087234" y="342900"/>
                  </a:lnTo>
                  <a:lnTo>
                    <a:pt x="1038688" y="368300"/>
                  </a:lnTo>
                  <a:lnTo>
                    <a:pt x="991150" y="381000"/>
                  </a:lnTo>
                  <a:lnTo>
                    <a:pt x="944663" y="406400"/>
                  </a:lnTo>
                  <a:lnTo>
                    <a:pt x="899271" y="419100"/>
                  </a:lnTo>
                  <a:lnTo>
                    <a:pt x="855017" y="444500"/>
                  </a:lnTo>
                  <a:lnTo>
                    <a:pt x="811945" y="469900"/>
                  </a:lnTo>
                  <a:lnTo>
                    <a:pt x="770098" y="508000"/>
                  </a:lnTo>
                  <a:lnTo>
                    <a:pt x="1011564" y="749300"/>
                  </a:lnTo>
                  <a:lnTo>
                    <a:pt x="520004" y="749300"/>
                  </a:lnTo>
                  <a:lnTo>
                    <a:pt x="492793" y="787400"/>
                  </a:lnTo>
                  <a:lnTo>
                    <a:pt x="467326" y="825500"/>
                  </a:lnTo>
                  <a:lnTo>
                    <a:pt x="443647" y="863600"/>
                  </a:lnTo>
                  <a:lnTo>
                    <a:pt x="421800" y="914400"/>
                  </a:lnTo>
                  <a:lnTo>
                    <a:pt x="401828" y="952500"/>
                  </a:lnTo>
                  <a:lnTo>
                    <a:pt x="383773" y="1003300"/>
                  </a:lnTo>
                  <a:lnTo>
                    <a:pt x="367680" y="1041400"/>
                  </a:lnTo>
                  <a:lnTo>
                    <a:pt x="353592" y="1092200"/>
                  </a:lnTo>
                  <a:lnTo>
                    <a:pt x="341553" y="1143000"/>
                  </a:lnTo>
                  <a:lnTo>
                    <a:pt x="331605" y="1181100"/>
                  </a:lnTo>
                  <a:lnTo>
                    <a:pt x="323792" y="1231900"/>
                  </a:lnTo>
                  <a:lnTo>
                    <a:pt x="318158" y="1282700"/>
                  </a:lnTo>
                  <a:lnTo>
                    <a:pt x="314746" y="1333500"/>
                  </a:lnTo>
                  <a:lnTo>
                    <a:pt x="313599" y="1384300"/>
                  </a:lnTo>
                  <a:lnTo>
                    <a:pt x="314827" y="1435100"/>
                  </a:lnTo>
                  <a:lnTo>
                    <a:pt x="318478" y="1485900"/>
                  </a:lnTo>
                  <a:lnTo>
                    <a:pt x="324505" y="1549400"/>
                  </a:lnTo>
                  <a:lnTo>
                    <a:pt x="332859" y="1600200"/>
                  </a:lnTo>
                  <a:lnTo>
                    <a:pt x="343491" y="1638300"/>
                  </a:lnTo>
                  <a:lnTo>
                    <a:pt x="356353" y="1689100"/>
                  </a:lnTo>
                  <a:lnTo>
                    <a:pt x="371397" y="1739900"/>
                  </a:lnTo>
                  <a:lnTo>
                    <a:pt x="388573" y="1790700"/>
                  </a:lnTo>
                  <a:lnTo>
                    <a:pt x="407834" y="1828800"/>
                  </a:lnTo>
                  <a:lnTo>
                    <a:pt x="429131" y="1879600"/>
                  </a:lnTo>
                  <a:lnTo>
                    <a:pt x="452415" y="1917700"/>
                  </a:lnTo>
                  <a:lnTo>
                    <a:pt x="477639" y="1968500"/>
                  </a:lnTo>
                  <a:lnTo>
                    <a:pt x="504753" y="2006600"/>
                  </a:lnTo>
                  <a:lnTo>
                    <a:pt x="533709" y="2044700"/>
                  </a:lnTo>
                  <a:lnTo>
                    <a:pt x="564459" y="2082800"/>
                  </a:lnTo>
                  <a:lnTo>
                    <a:pt x="596954" y="2120900"/>
                  </a:lnTo>
                  <a:lnTo>
                    <a:pt x="631145" y="2159000"/>
                  </a:lnTo>
                  <a:lnTo>
                    <a:pt x="666244" y="2184400"/>
                  </a:lnTo>
                  <a:lnTo>
                    <a:pt x="702854" y="2222500"/>
                  </a:lnTo>
                  <a:lnTo>
                    <a:pt x="740924" y="2247900"/>
                  </a:lnTo>
                  <a:lnTo>
                    <a:pt x="780398" y="2273300"/>
                  </a:lnTo>
                  <a:lnTo>
                    <a:pt x="821225" y="2311400"/>
                  </a:lnTo>
                  <a:lnTo>
                    <a:pt x="863350" y="2336800"/>
                  </a:lnTo>
                  <a:lnTo>
                    <a:pt x="906721" y="2349500"/>
                  </a:lnTo>
                  <a:lnTo>
                    <a:pt x="951284" y="2374900"/>
                  </a:lnTo>
                  <a:lnTo>
                    <a:pt x="996987" y="2400300"/>
                  </a:lnTo>
                  <a:lnTo>
                    <a:pt x="1140395" y="2438400"/>
                  </a:lnTo>
                  <a:lnTo>
                    <a:pt x="1240720" y="2463800"/>
                  </a:lnTo>
                  <a:lnTo>
                    <a:pt x="1344322" y="2463800"/>
                  </a:lnTo>
                  <a:lnTo>
                    <a:pt x="1397219" y="2476500"/>
                  </a:lnTo>
                  <a:lnTo>
                    <a:pt x="2273941" y="2476500"/>
                  </a:lnTo>
                  <a:lnTo>
                    <a:pt x="2235754" y="2501900"/>
                  </a:lnTo>
                  <a:lnTo>
                    <a:pt x="2196481" y="2527300"/>
                  </a:lnTo>
                  <a:lnTo>
                    <a:pt x="2156158" y="2552700"/>
                  </a:lnTo>
                  <a:lnTo>
                    <a:pt x="2114819" y="2578100"/>
                  </a:lnTo>
                  <a:lnTo>
                    <a:pt x="2072501" y="2603500"/>
                  </a:lnTo>
                  <a:lnTo>
                    <a:pt x="2029239" y="2628900"/>
                  </a:lnTo>
                  <a:lnTo>
                    <a:pt x="1985070" y="2654300"/>
                  </a:lnTo>
                  <a:lnTo>
                    <a:pt x="1940028" y="2679700"/>
                  </a:lnTo>
                  <a:lnTo>
                    <a:pt x="1847470" y="2705100"/>
                  </a:lnTo>
                  <a:lnTo>
                    <a:pt x="1800026" y="2730500"/>
                  </a:lnTo>
                  <a:lnTo>
                    <a:pt x="1702986" y="2755900"/>
                  </a:lnTo>
                  <a:close/>
                </a:path>
                <a:path extrusionOk="0" h="2781300" w="2790825">
                  <a:moveTo>
                    <a:pt x="2639772" y="2019300"/>
                  </a:moveTo>
                  <a:lnTo>
                    <a:pt x="2282403" y="2019300"/>
                  </a:lnTo>
                  <a:lnTo>
                    <a:pt x="2309941" y="1968500"/>
                  </a:lnTo>
                  <a:lnTo>
                    <a:pt x="2335712" y="1930400"/>
                  </a:lnTo>
                  <a:lnTo>
                    <a:pt x="2359641" y="1879600"/>
                  </a:lnTo>
                  <a:lnTo>
                    <a:pt x="2381650" y="1841500"/>
                  </a:lnTo>
                  <a:lnTo>
                    <a:pt x="2401665" y="1790700"/>
                  </a:lnTo>
                  <a:lnTo>
                    <a:pt x="2419610" y="1739900"/>
                  </a:lnTo>
                  <a:lnTo>
                    <a:pt x="2435408" y="1701800"/>
                  </a:lnTo>
                  <a:lnTo>
                    <a:pt x="2448983" y="1651000"/>
                  </a:lnTo>
                  <a:lnTo>
                    <a:pt x="2460261" y="1600200"/>
                  </a:lnTo>
                  <a:lnTo>
                    <a:pt x="2469164" y="1549400"/>
                  </a:lnTo>
                  <a:lnTo>
                    <a:pt x="2475618" y="1498600"/>
                  </a:lnTo>
                  <a:lnTo>
                    <a:pt x="2479545" y="1435100"/>
                  </a:lnTo>
                  <a:lnTo>
                    <a:pt x="2480871" y="1384300"/>
                  </a:lnTo>
                  <a:lnTo>
                    <a:pt x="2479605" y="1333500"/>
                  </a:lnTo>
                  <a:lnTo>
                    <a:pt x="2475846" y="1282700"/>
                  </a:lnTo>
                  <a:lnTo>
                    <a:pt x="2469659" y="1231900"/>
                  </a:lnTo>
                  <a:lnTo>
                    <a:pt x="2461107" y="1181100"/>
                  </a:lnTo>
                  <a:lnTo>
                    <a:pt x="2450251" y="1130300"/>
                  </a:lnTo>
                  <a:lnTo>
                    <a:pt x="2437157" y="1079500"/>
                  </a:lnTo>
                  <a:lnTo>
                    <a:pt x="2421885" y="1041400"/>
                  </a:lnTo>
                  <a:lnTo>
                    <a:pt x="2404500" y="990600"/>
                  </a:lnTo>
                  <a:lnTo>
                    <a:pt x="2385065" y="939800"/>
                  </a:lnTo>
                  <a:lnTo>
                    <a:pt x="2363642" y="901700"/>
                  </a:lnTo>
                  <a:lnTo>
                    <a:pt x="2340295" y="850900"/>
                  </a:lnTo>
                  <a:lnTo>
                    <a:pt x="2315086" y="812800"/>
                  </a:lnTo>
                  <a:lnTo>
                    <a:pt x="2288078" y="774700"/>
                  </a:lnTo>
                  <a:lnTo>
                    <a:pt x="2259336" y="736600"/>
                  </a:lnTo>
                  <a:lnTo>
                    <a:pt x="2228920" y="698500"/>
                  </a:lnTo>
                  <a:lnTo>
                    <a:pt x="2196896" y="660400"/>
                  </a:lnTo>
                  <a:lnTo>
                    <a:pt x="2163325" y="622300"/>
                  </a:lnTo>
                  <a:lnTo>
                    <a:pt x="2127567" y="584200"/>
                  </a:lnTo>
                  <a:lnTo>
                    <a:pt x="2090379" y="558800"/>
                  </a:lnTo>
                  <a:lnTo>
                    <a:pt x="2051816" y="520700"/>
                  </a:lnTo>
                  <a:lnTo>
                    <a:pt x="2011929" y="495300"/>
                  </a:lnTo>
                  <a:lnTo>
                    <a:pt x="1970773" y="469900"/>
                  </a:lnTo>
                  <a:lnTo>
                    <a:pt x="1928401" y="444500"/>
                  </a:lnTo>
                  <a:lnTo>
                    <a:pt x="1884865" y="419100"/>
                  </a:lnTo>
                  <a:lnTo>
                    <a:pt x="1840220" y="393700"/>
                  </a:lnTo>
                  <a:lnTo>
                    <a:pt x="1747812" y="368300"/>
                  </a:lnTo>
                  <a:lnTo>
                    <a:pt x="1700156" y="342900"/>
                  </a:lnTo>
                  <a:lnTo>
                    <a:pt x="1602207" y="317500"/>
                  </a:lnTo>
                  <a:lnTo>
                    <a:pt x="1552021" y="317500"/>
                  </a:lnTo>
                  <a:lnTo>
                    <a:pt x="1501097" y="304800"/>
                  </a:lnTo>
                  <a:lnTo>
                    <a:pt x="2273949" y="304800"/>
                  </a:lnTo>
                  <a:lnTo>
                    <a:pt x="2311011" y="330200"/>
                  </a:lnTo>
                  <a:lnTo>
                    <a:pt x="2346914" y="368300"/>
                  </a:lnTo>
                  <a:lnTo>
                    <a:pt x="2381623" y="406400"/>
                  </a:lnTo>
                  <a:lnTo>
                    <a:pt x="2415645" y="431800"/>
                  </a:lnTo>
                  <a:lnTo>
                    <a:pt x="2448405" y="469900"/>
                  </a:lnTo>
                  <a:lnTo>
                    <a:pt x="2479873" y="508000"/>
                  </a:lnTo>
                  <a:lnTo>
                    <a:pt x="2510016" y="546100"/>
                  </a:lnTo>
                  <a:lnTo>
                    <a:pt x="2538804" y="584200"/>
                  </a:lnTo>
                  <a:lnTo>
                    <a:pt x="2566205" y="622300"/>
                  </a:lnTo>
                  <a:lnTo>
                    <a:pt x="2592187" y="673100"/>
                  </a:lnTo>
                  <a:lnTo>
                    <a:pt x="2616721" y="711200"/>
                  </a:lnTo>
                  <a:lnTo>
                    <a:pt x="2639774" y="749300"/>
                  </a:lnTo>
                  <a:lnTo>
                    <a:pt x="2661314" y="800100"/>
                  </a:lnTo>
                  <a:lnTo>
                    <a:pt x="2681312" y="838200"/>
                  </a:lnTo>
                  <a:lnTo>
                    <a:pt x="2699734" y="889000"/>
                  </a:lnTo>
                  <a:lnTo>
                    <a:pt x="2716551" y="939800"/>
                  </a:lnTo>
                  <a:lnTo>
                    <a:pt x="2731731" y="977900"/>
                  </a:lnTo>
                  <a:lnTo>
                    <a:pt x="2745242" y="1028700"/>
                  </a:lnTo>
                  <a:lnTo>
                    <a:pt x="2757053" y="1079500"/>
                  </a:lnTo>
                  <a:lnTo>
                    <a:pt x="2767133" y="1130300"/>
                  </a:lnTo>
                  <a:lnTo>
                    <a:pt x="2775450" y="1181100"/>
                  </a:lnTo>
                  <a:lnTo>
                    <a:pt x="2781973" y="1231900"/>
                  </a:lnTo>
                  <a:lnTo>
                    <a:pt x="2786672" y="1282700"/>
                  </a:lnTo>
                  <a:lnTo>
                    <a:pt x="2789514" y="1333500"/>
                  </a:lnTo>
                  <a:lnTo>
                    <a:pt x="2790468" y="1384300"/>
                  </a:lnTo>
                  <a:lnTo>
                    <a:pt x="2789514" y="1435100"/>
                  </a:lnTo>
                  <a:lnTo>
                    <a:pt x="2786672" y="1485900"/>
                  </a:lnTo>
                  <a:lnTo>
                    <a:pt x="2781973" y="1536700"/>
                  </a:lnTo>
                  <a:lnTo>
                    <a:pt x="2775450" y="1587500"/>
                  </a:lnTo>
                  <a:lnTo>
                    <a:pt x="2767132" y="1638300"/>
                  </a:lnTo>
                  <a:lnTo>
                    <a:pt x="2757052" y="1689100"/>
                  </a:lnTo>
                  <a:lnTo>
                    <a:pt x="2745241" y="1739900"/>
                  </a:lnTo>
                  <a:lnTo>
                    <a:pt x="2731729" y="1790700"/>
                  </a:lnTo>
                  <a:lnTo>
                    <a:pt x="2716550" y="1841500"/>
                  </a:lnTo>
                  <a:lnTo>
                    <a:pt x="2699733" y="1879600"/>
                  </a:lnTo>
                  <a:lnTo>
                    <a:pt x="2681310" y="1930400"/>
                  </a:lnTo>
                  <a:lnTo>
                    <a:pt x="2661312" y="1981200"/>
                  </a:lnTo>
                  <a:lnTo>
                    <a:pt x="2639772" y="2019300"/>
                  </a:lnTo>
                  <a:close/>
                </a:path>
                <a:path extrusionOk="0" h="2781300" w="2790825">
                  <a:moveTo>
                    <a:pt x="2273941" y="2476500"/>
                  </a:moveTo>
                  <a:lnTo>
                    <a:pt x="1397251" y="2476500"/>
                  </a:lnTo>
                  <a:lnTo>
                    <a:pt x="1448032" y="2463800"/>
                  </a:lnTo>
                  <a:lnTo>
                    <a:pt x="1547893" y="2463800"/>
                  </a:lnTo>
                  <a:lnTo>
                    <a:pt x="1692521" y="2425700"/>
                  </a:lnTo>
                  <a:lnTo>
                    <a:pt x="1829494" y="2387600"/>
                  </a:lnTo>
                  <a:lnTo>
                    <a:pt x="1873167" y="2362200"/>
                  </a:lnTo>
                  <a:lnTo>
                    <a:pt x="1915746" y="2336800"/>
                  </a:lnTo>
                  <a:lnTo>
                    <a:pt x="1957171" y="2311400"/>
                  </a:lnTo>
                  <a:lnTo>
                    <a:pt x="1997381" y="2286000"/>
                  </a:lnTo>
                  <a:lnTo>
                    <a:pt x="2036315" y="2260600"/>
                  </a:lnTo>
                  <a:lnTo>
                    <a:pt x="520004" y="749300"/>
                  </a:lnTo>
                  <a:lnTo>
                    <a:pt x="1011564" y="749300"/>
                  </a:lnTo>
                  <a:lnTo>
                    <a:pt x="2282439" y="2019300"/>
                  </a:lnTo>
                  <a:lnTo>
                    <a:pt x="2639772" y="2019300"/>
                  </a:lnTo>
                  <a:lnTo>
                    <a:pt x="2616719" y="2057400"/>
                  </a:lnTo>
                  <a:lnTo>
                    <a:pt x="2592185" y="2108200"/>
                  </a:lnTo>
                  <a:lnTo>
                    <a:pt x="2566203" y="2146300"/>
                  </a:lnTo>
                  <a:lnTo>
                    <a:pt x="2538802" y="2184400"/>
                  </a:lnTo>
                  <a:lnTo>
                    <a:pt x="2510014" y="2222500"/>
                  </a:lnTo>
                  <a:lnTo>
                    <a:pt x="2479871" y="2260600"/>
                  </a:lnTo>
                  <a:lnTo>
                    <a:pt x="2448404" y="2298700"/>
                  </a:lnTo>
                  <a:lnTo>
                    <a:pt x="2415645" y="2336800"/>
                  </a:lnTo>
                  <a:lnTo>
                    <a:pt x="2381623" y="2374900"/>
                  </a:lnTo>
                  <a:lnTo>
                    <a:pt x="2346911" y="2413000"/>
                  </a:lnTo>
                  <a:lnTo>
                    <a:pt x="2311005" y="2438400"/>
                  </a:lnTo>
                  <a:lnTo>
                    <a:pt x="2273941" y="2476500"/>
                  </a:lnTo>
                  <a:close/>
                </a:path>
                <a:path extrusionOk="0" h="2781300" w="2790825">
                  <a:moveTo>
                    <a:pt x="1552581" y="2781300"/>
                  </a:moveTo>
                  <a:lnTo>
                    <a:pt x="1241846" y="2781300"/>
                  </a:lnTo>
                  <a:lnTo>
                    <a:pt x="1140927" y="2755900"/>
                  </a:lnTo>
                  <a:lnTo>
                    <a:pt x="1653461" y="2755900"/>
                  </a:lnTo>
                  <a:lnTo>
                    <a:pt x="1552581" y="278130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882" name="Google Shape;882;p3"/>
          <p:cNvSpPr txBox="1"/>
          <p:nvPr/>
        </p:nvSpPr>
        <p:spPr>
          <a:xfrm>
            <a:off x="5372483" y="3587409"/>
            <a:ext cx="1512888" cy="941603"/>
          </a:xfrm>
          <a:prstGeom prst="rect">
            <a:avLst/>
          </a:prstGeom>
          <a:noFill/>
          <a:ln>
            <a:noFill/>
          </a:ln>
        </p:spPr>
        <p:txBody>
          <a:bodyPr anchorCtr="0" anchor="t" bIns="0" lIns="0" spcFirstLastPara="1" rIns="0" wrap="square" tIns="18075">
            <a:spAutoFit/>
          </a:bodyPr>
          <a:lstStyle/>
          <a:p>
            <a:pPr indent="932498" lvl="0" marL="6350" marR="2540" rtl="0" algn="l">
              <a:lnSpc>
                <a:spcPct val="118666"/>
              </a:lnSpc>
              <a:spcBef>
                <a:spcPts val="0"/>
              </a:spcBef>
              <a:spcAft>
                <a:spcPts val="0"/>
              </a:spcAft>
              <a:buNone/>
            </a:pPr>
            <a:r>
              <a:rPr b="1" i="0" lang="en-ID" sz="3000" u="none" cap="none" strike="noStrike">
                <a:solidFill>
                  <a:srgbClr val="000000"/>
                </a:solidFill>
                <a:latin typeface="Arial"/>
                <a:ea typeface="Arial"/>
                <a:cs typeface="Arial"/>
                <a:sym typeface="Arial"/>
              </a:rPr>
              <a:t>no smoking</a:t>
            </a:r>
            <a:endParaRPr b="0" i="0" sz="3000" u="none" cap="none" strike="noStrike">
              <a:solidFill>
                <a:srgbClr val="000000"/>
              </a:solidFill>
              <a:latin typeface="Arial"/>
              <a:ea typeface="Arial"/>
              <a:cs typeface="Arial"/>
              <a:sym typeface="Arial"/>
            </a:endParaRPr>
          </a:p>
        </p:txBody>
      </p:sp>
      <p:pic>
        <p:nvPicPr>
          <p:cNvPr descr="Related image" id="883" name="Google Shape;883;p3"/>
          <p:cNvPicPr preferRelativeResize="0"/>
          <p:nvPr/>
        </p:nvPicPr>
        <p:blipFill rotWithShape="1">
          <a:blip r:embed="rId6">
            <a:alphaModFix/>
          </a:blip>
          <a:srcRect b="0" l="0" r="0" t="0"/>
          <a:stretch/>
        </p:blipFill>
        <p:spPr>
          <a:xfrm>
            <a:off x="3833253" y="3330345"/>
            <a:ext cx="1358901" cy="1358900"/>
          </a:xfrm>
          <a:prstGeom prst="rect">
            <a:avLst/>
          </a:prstGeom>
          <a:noFill/>
          <a:ln>
            <a:noFill/>
          </a:ln>
        </p:spPr>
      </p:pic>
      <p:pic>
        <p:nvPicPr>
          <p:cNvPr descr="Related image" id="884" name="Google Shape;884;p3"/>
          <p:cNvPicPr preferRelativeResize="0"/>
          <p:nvPr/>
        </p:nvPicPr>
        <p:blipFill rotWithShape="1">
          <a:blip r:embed="rId7">
            <a:alphaModFix/>
          </a:blip>
          <a:srcRect b="0" l="0" r="0" t="0"/>
          <a:stretch/>
        </p:blipFill>
        <p:spPr>
          <a:xfrm>
            <a:off x="8133536" y="2058498"/>
            <a:ext cx="989949" cy="10230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30"/>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/KOMENTAR SATU BARIS</a:t>
            </a:r>
            <a:endParaRPr sz="2000">
              <a:solidFill>
                <a:schemeClr val="dk1"/>
              </a:solidFill>
            </a:endParaRPr>
          </a:p>
        </p:txBody>
      </p:sp>
      <p:grpSp>
        <p:nvGrpSpPr>
          <p:cNvPr id="1896" name="Google Shape;1896;p30"/>
          <p:cNvGrpSpPr/>
          <p:nvPr/>
        </p:nvGrpSpPr>
        <p:grpSpPr>
          <a:xfrm>
            <a:off x="299286" y="189025"/>
            <a:ext cx="133205" cy="119344"/>
            <a:chOff x="222150" y="185025"/>
            <a:chExt cx="170100" cy="152400"/>
          </a:xfrm>
        </p:grpSpPr>
        <p:cxnSp>
          <p:nvCxnSpPr>
            <p:cNvPr id="1897" name="Google Shape;1897;p3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98" name="Google Shape;1898;p3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99" name="Google Shape;1899;p3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00" name="Google Shape;1900;p30"/>
          <p:cNvGrpSpPr/>
          <p:nvPr/>
        </p:nvGrpSpPr>
        <p:grpSpPr>
          <a:xfrm>
            <a:off x="286625" y="3999999"/>
            <a:ext cx="145867" cy="958251"/>
            <a:chOff x="286625" y="3923799"/>
            <a:chExt cx="145867" cy="958251"/>
          </a:xfrm>
        </p:grpSpPr>
        <p:sp>
          <p:nvSpPr>
            <p:cNvPr id="1901" name="Google Shape;1901;p3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2" name="Google Shape;1902;p30"/>
            <p:cNvGrpSpPr/>
            <p:nvPr/>
          </p:nvGrpSpPr>
          <p:grpSpPr>
            <a:xfrm>
              <a:off x="298112" y="4342643"/>
              <a:ext cx="110182" cy="126862"/>
              <a:chOff x="281100" y="2027800"/>
              <a:chExt cx="140700" cy="162000"/>
            </a:xfrm>
          </p:grpSpPr>
          <p:sp>
            <p:nvSpPr>
              <p:cNvPr id="1903" name="Google Shape;1903;p3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4" name="Google Shape;1904;p30"/>
              <p:cNvGrpSpPr/>
              <p:nvPr/>
            </p:nvGrpSpPr>
            <p:grpSpPr>
              <a:xfrm>
                <a:off x="308875" y="2088450"/>
                <a:ext cx="85200" cy="40700"/>
                <a:chOff x="308875" y="2087000"/>
                <a:chExt cx="85200" cy="40700"/>
              </a:xfrm>
            </p:grpSpPr>
            <p:cxnSp>
              <p:nvCxnSpPr>
                <p:cNvPr id="1905" name="Google Shape;1905;p3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06" name="Google Shape;1906;p3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07" name="Google Shape;1907;p30"/>
            <p:cNvGrpSpPr/>
            <p:nvPr/>
          </p:nvGrpSpPr>
          <p:grpSpPr>
            <a:xfrm>
              <a:off x="286625" y="3923799"/>
              <a:ext cx="133200" cy="133200"/>
              <a:chOff x="286625" y="3648899"/>
              <a:chExt cx="133200" cy="133200"/>
            </a:xfrm>
          </p:grpSpPr>
          <p:sp>
            <p:nvSpPr>
              <p:cNvPr id="1908" name="Google Shape;1908;p3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10" name="Google Shape;1910;p3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11" name="Google Shape;1911;p3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5" name="Google Shape;1915;p30"/>
          <p:cNvGrpSpPr/>
          <p:nvPr/>
        </p:nvGrpSpPr>
        <p:grpSpPr>
          <a:xfrm>
            <a:off x="7819199" y="752550"/>
            <a:ext cx="604800" cy="147600"/>
            <a:chOff x="7688649" y="828750"/>
            <a:chExt cx="604800" cy="147600"/>
          </a:xfrm>
        </p:grpSpPr>
        <p:sp>
          <p:nvSpPr>
            <p:cNvPr id="1916" name="Google Shape;1916;p3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9" name="Google Shape;1919;p30"/>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1920" name="Google Shape;1920;p30"/>
          <p:cNvPicPr preferRelativeResize="0"/>
          <p:nvPr/>
        </p:nvPicPr>
        <p:blipFill rotWithShape="1">
          <a:blip r:embed="rId7">
            <a:alphaModFix/>
          </a:blip>
          <a:srcRect b="0" l="2530" r="0" t="0"/>
          <a:stretch/>
        </p:blipFill>
        <p:spPr>
          <a:xfrm>
            <a:off x="2313709" y="2096314"/>
            <a:ext cx="3797716" cy="7430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31"/>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/KOMENTAR MULTI BARIS</a:t>
            </a:r>
            <a:endParaRPr sz="2000">
              <a:solidFill>
                <a:schemeClr val="dk1"/>
              </a:solidFill>
            </a:endParaRPr>
          </a:p>
        </p:txBody>
      </p:sp>
      <p:grpSp>
        <p:nvGrpSpPr>
          <p:cNvPr id="1926" name="Google Shape;1926;p31"/>
          <p:cNvGrpSpPr/>
          <p:nvPr/>
        </p:nvGrpSpPr>
        <p:grpSpPr>
          <a:xfrm>
            <a:off x="299286" y="189025"/>
            <a:ext cx="133205" cy="119344"/>
            <a:chOff x="222150" y="185025"/>
            <a:chExt cx="170100" cy="152400"/>
          </a:xfrm>
        </p:grpSpPr>
        <p:cxnSp>
          <p:nvCxnSpPr>
            <p:cNvPr id="1927" name="Google Shape;1927;p3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28" name="Google Shape;1928;p3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29" name="Google Shape;1929;p3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30" name="Google Shape;1930;p31"/>
          <p:cNvGrpSpPr/>
          <p:nvPr/>
        </p:nvGrpSpPr>
        <p:grpSpPr>
          <a:xfrm>
            <a:off x="286625" y="3999999"/>
            <a:ext cx="145867" cy="958251"/>
            <a:chOff x="286625" y="3923799"/>
            <a:chExt cx="145867" cy="958251"/>
          </a:xfrm>
        </p:grpSpPr>
        <p:sp>
          <p:nvSpPr>
            <p:cNvPr id="1931" name="Google Shape;1931;p3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2" name="Google Shape;1932;p31"/>
            <p:cNvGrpSpPr/>
            <p:nvPr/>
          </p:nvGrpSpPr>
          <p:grpSpPr>
            <a:xfrm>
              <a:off x="298112" y="4342643"/>
              <a:ext cx="110182" cy="126862"/>
              <a:chOff x="281100" y="2027800"/>
              <a:chExt cx="140700" cy="162000"/>
            </a:xfrm>
          </p:grpSpPr>
          <p:sp>
            <p:nvSpPr>
              <p:cNvPr id="1933" name="Google Shape;1933;p3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4" name="Google Shape;1934;p31"/>
              <p:cNvGrpSpPr/>
              <p:nvPr/>
            </p:nvGrpSpPr>
            <p:grpSpPr>
              <a:xfrm>
                <a:off x="308875" y="2088450"/>
                <a:ext cx="85200" cy="40700"/>
                <a:chOff x="308875" y="2087000"/>
                <a:chExt cx="85200" cy="40700"/>
              </a:xfrm>
            </p:grpSpPr>
            <p:cxnSp>
              <p:nvCxnSpPr>
                <p:cNvPr id="1935" name="Google Shape;1935;p3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36" name="Google Shape;1936;p3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37" name="Google Shape;1937;p31"/>
            <p:cNvGrpSpPr/>
            <p:nvPr/>
          </p:nvGrpSpPr>
          <p:grpSpPr>
            <a:xfrm>
              <a:off x="286625" y="3923799"/>
              <a:ext cx="133200" cy="133200"/>
              <a:chOff x="286625" y="3648899"/>
              <a:chExt cx="133200" cy="133200"/>
            </a:xfrm>
          </p:grpSpPr>
          <p:sp>
            <p:nvSpPr>
              <p:cNvPr id="1938" name="Google Shape;1938;p3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40" name="Google Shape;1940;p31"/>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41" name="Google Shape;1941;p3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5" name="Google Shape;1945;p31"/>
          <p:cNvGrpSpPr/>
          <p:nvPr/>
        </p:nvGrpSpPr>
        <p:grpSpPr>
          <a:xfrm>
            <a:off x="7819199" y="752550"/>
            <a:ext cx="604800" cy="147600"/>
            <a:chOff x="7688649" y="828750"/>
            <a:chExt cx="604800" cy="147600"/>
          </a:xfrm>
        </p:grpSpPr>
        <p:sp>
          <p:nvSpPr>
            <p:cNvPr id="1946" name="Google Shape;1946;p3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49" name="Google Shape;1949;p31"/>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1950" name="Google Shape;1950;p31"/>
          <p:cNvPicPr preferRelativeResize="0"/>
          <p:nvPr/>
        </p:nvPicPr>
        <p:blipFill rotWithShape="1">
          <a:blip r:embed="rId7">
            <a:alphaModFix/>
          </a:blip>
          <a:srcRect b="0" l="0" r="0" t="0"/>
          <a:stretch/>
        </p:blipFill>
        <p:spPr>
          <a:xfrm>
            <a:off x="1425722" y="1732635"/>
            <a:ext cx="6154009" cy="2333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32"/>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CONTOH KOMENTAR BURUK</a:t>
            </a:r>
            <a:endParaRPr sz="2000">
              <a:solidFill>
                <a:schemeClr val="dk1"/>
              </a:solidFill>
            </a:endParaRPr>
          </a:p>
        </p:txBody>
      </p:sp>
      <p:grpSp>
        <p:nvGrpSpPr>
          <p:cNvPr id="1956" name="Google Shape;1956;p32"/>
          <p:cNvGrpSpPr/>
          <p:nvPr/>
        </p:nvGrpSpPr>
        <p:grpSpPr>
          <a:xfrm>
            <a:off x="299286" y="189025"/>
            <a:ext cx="133205" cy="119344"/>
            <a:chOff x="222150" y="185025"/>
            <a:chExt cx="170100" cy="152400"/>
          </a:xfrm>
        </p:grpSpPr>
        <p:cxnSp>
          <p:nvCxnSpPr>
            <p:cNvPr id="1957" name="Google Shape;1957;p3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58" name="Google Shape;1958;p3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59" name="Google Shape;1959;p3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60" name="Google Shape;1960;p32"/>
          <p:cNvGrpSpPr/>
          <p:nvPr/>
        </p:nvGrpSpPr>
        <p:grpSpPr>
          <a:xfrm>
            <a:off x="286625" y="3999999"/>
            <a:ext cx="145867" cy="958251"/>
            <a:chOff x="286625" y="3923799"/>
            <a:chExt cx="145867" cy="958251"/>
          </a:xfrm>
        </p:grpSpPr>
        <p:sp>
          <p:nvSpPr>
            <p:cNvPr id="1961" name="Google Shape;1961;p3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2" name="Google Shape;1962;p32"/>
            <p:cNvGrpSpPr/>
            <p:nvPr/>
          </p:nvGrpSpPr>
          <p:grpSpPr>
            <a:xfrm>
              <a:off x="298112" y="4342643"/>
              <a:ext cx="110182" cy="126862"/>
              <a:chOff x="281100" y="2027800"/>
              <a:chExt cx="140700" cy="162000"/>
            </a:xfrm>
          </p:grpSpPr>
          <p:sp>
            <p:nvSpPr>
              <p:cNvPr id="1963" name="Google Shape;1963;p3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4" name="Google Shape;1964;p32"/>
              <p:cNvGrpSpPr/>
              <p:nvPr/>
            </p:nvGrpSpPr>
            <p:grpSpPr>
              <a:xfrm>
                <a:off x="308875" y="2088450"/>
                <a:ext cx="85200" cy="40700"/>
                <a:chOff x="308875" y="2087000"/>
                <a:chExt cx="85200" cy="40700"/>
              </a:xfrm>
            </p:grpSpPr>
            <p:cxnSp>
              <p:nvCxnSpPr>
                <p:cNvPr id="1965" name="Google Shape;1965;p3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66" name="Google Shape;1966;p3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67" name="Google Shape;1967;p32"/>
            <p:cNvGrpSpPr/>
            <p:nvPr/>
          </p:nvGrpSpPr>
          <p:grpSpPr>
            <a:xfrm>
              <a:off x="286625" y="3923799"/>
              <a:ext cx="133200" cy="133200"/>
              <a:chOff x="286625" y="3648899"/>
              <a:chExt cx="133200" cy="133200"/>
            </a:xfrm>
          </p:grpSpPr>
          <p:sp>
            <p:nvSpPr>
              <p:cNvPr id="1968" name="Google Shape;1968;p3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70" name="Google Shape;1970;p32"/>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71" name="Google Shape;1971;p3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5" name="Google Shape;1975;p32"/>
          <p:cNvGrpSpPr/>
          <p:nvPr/>
        </p:nvGrpSpPr>
        <p:grpSpPr>
          <a:xfrm>
            <a:off x="7819199" y="752550"/>
            <a:ext cx="604800" cy="147600"/>
            <a:chOff x="7688649" y="828750"/>
            <a:chExt cx="604800" cy="147600"/>
          </a:xfrm>
        </p:grpSpPr>
        <p:sp>
          <p:nvSpPr>
            <p:cNvPr id="1976" name="Google Shape;1976;p3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9" name="Google Shape;1979;p32"/>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
        <p:nvSpPr>
          <p:cNvPr id="1980" name="Google Shape;1980;p32"/>
          <p:cNvSpPr txBox="1"/>
          <p:nvPr>
            <p:ph idx="1" type="subTitle"/>
          </p:nvPr>
        </p:nvSpPr>
        <p:spPr>
          <a:xfrm>
            <a:off x="1224115" y="3137843"/>
            <a:ext cx="5883267" cy="572701"/>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ID"/>
              <a:t>❌ Komentar hanya mengulangi apa yang sudah terlihat jelas dari kodenya</a:t>
            </a:r>
            <a:endParaRPr/>
          </a:p>
          <a:p>
            <a:pPr indent="-317500" lvl="0" marL="457200" rtl="0" algn="l">
              <a:lnSpc>
                <a:spcPct val="100000"/>
              </a:lnSpc>
              <a:spcBef>
                <a:spcPts val="0"/>
              </a:spcBef>
              <a:spcAft>
                <a:spcPts val="0"/>
              </a:spcAft>
              <a:buSzPts val="1400"/>
              <a:buNone/>
            </a:pPr>
            <a:r>
              <a:t/>
            </a:r>
            <a:endParaRPr/>
          </a:p>
        </p:txBody>
      </p:sp>
      <p:pic>
        <p:nvPicPr>
          <p:cNvPr id="1981" name="Google Shape;1981;p32"/>
          <p:cNvPicPr preferRelativeResize="0"/>
          <p:nvPr/>
        </p:nvPicPr>
        <p:blipFill rotWithShape="1">
          <a:blip r:embed="rId7">
            <a:alphaModFix/>
          </a:blip>
          <a:srcRect b="14117" l="0" r="0" t="0"/>
          <a:stretch/>
        </p:blipFill>
        <p:spPr>
          <a:xfrm>
            <a:off x="1069933" y="1904908"/>
            <a:ext cx="7106642"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3"/>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CONTOH KOMENTAR BURUK</a:t>
            </a:r>
            <a:endParaRPr sz="2000">
              <a:solidFill>
                <a:schemeClr val="dk1"/>
              </a:solidFill>
            </a:endParaRPr>
          </a:p>
        </p:txBody>
      </p:sp>
      <p:grpSp>
        <p:nvGrpSpPr>
          <p:cNvPr id="1987" name="Google Shape;1987;p33"/>
          <p:cNvGrpSpPr/>
          <p:nvPr/>
        </p:nvGrpSpPr>
        <p:grpSpPr>
          <a:xfrm>
            <a:off x="299286" y="189025"/>
            <a:ext cx="133205" cy="119344"/>
            <a:chOff x="222150" y="185025"/>
            <a:chExt cx="170100" cy="152400"/>
          </a:xfrm>
        </p:grpSpPr>
        <p:cxnSp>
          <p:nvCxnSpPr>
            <p:cNvPr id="1988" name="Google Shape;1988;p3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89" name="Google Shape;1989;p3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90" name="Google Shape;1990;p3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91" name="Google Shape;1991;p33"/>
          <p:cNvGrpSpPr/>
          <p:nvPr/>
        </p:nvGrpSpPr>
        <p:grpSpPr>
          <a:xfrm>
            <a:off x="286625" y="3999999"/>
            <a:ext cx="145867" cy="958251"/>
            <a:chOff x="286625" y="3923799"/>
            <a:chExt cx="145867" cy="958251"/>
          </a:xfrm>
        </p:grpSpPr>
        <p:sp>
          <p:nvSpPr>
            <p:cNvPr id="1992" name="Google Shape;1992;p3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3" name="Google Shape;1993;p33"/>
            <p:cNvGrpSpPr/>
            <p:nvPr/>
          </p:nvGrpSpPr>
          <p:grpSpPr>
            <a:xfrm>
              <a:off x="298112" y="4342643"/>
              <a:ext cx="110182" cy="126862"/>
              <a:chOff x="281100" y="2027800"/>
              <a:chExt cx="140700" cy="162000"/>
            </a:xfrm>
          </p:grpSpPr>
          <p:sp>
            <p:nvSpPr>
              <p:cNvPr id="1994" name="Google Shape;1994;p3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5" name="Google Shape;1995;p33"/>
              <p:cNvGrpSpPr/>
              <p:nvPr/>
            </p:nvGrpSpPr>
            <p:grpSpPr>
              <a:xfrm>
                <a:off x="308875" y="2088450"/>
                <a:ext cx="85200" cy="40700"/>
                <a:chOff x="308875" y="2087000"/>
                <a:chExt cx="85200" cy="40700"/>
              </a:xfrm>
            </p:grpSpPr>
            <p:cxnSp>
              <p:nvCxnSpPr>
                <p:cNvPr id="1996" name="Google Shape;1996;p3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97" name="Google Shape;1997;p3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98" name="Google Shape;1998;p33"/>
            <p:cNvGrpSpPr/>
            <p:nvPr/>
          </p:nvGrpSpPr>
          <p:grpSpPr>
            <a:xfrm>
              <a:off x="286625" y="3923799"/>
              <a:ext cx="133200" cy="133200"/>
              <a:chOff x="286625" y="3648899"/>
              <a:chExt cx="133200" cy="133200"/>
            </a:xfrm>
          </p:grpSpPr>
          <p:sp>
            <p:nvSpPr>
              <p:cNvPr id="1999" name="Google Shape;1999;p3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01" name="Google Shape;2001;p3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002" name="Google Shape;2002;p3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6" name="Google Shape;2006;p33"/>
          <p:cNvGrpSpPr/>
          <p:nvPr/>
        </p:nvGrpSpPr>
        <p:grpSpPr>
          <a:xfrm>
            <a:off x="7819199" y="752550"/>
            <a:ext cx="604800" cy="147600"/>
            <a:chOff x="7688649" y="828750"/>
            <a:chExt cx="604800" cy="147600"/>
          </a:xfrm>
        </p:grpSpPr>
        <p:sp>
          <p:nvSpPr>
            <p:cNvPr id="2007" name="Google Shape;2007;p3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10" name="Google Shape;2010;p33"/>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
        <p:nvSpPr>
          <p:cNvPr id="2011" name="Google Shape;2011;p33"/>
          <p:cNvSpPr txBox="1"/>
          <p:nvPr>
            <p:ph idx="1" type="subTitle"/>
          </p:nvPr>
        </p:nvSpPr>
        <p:spPr>
          <a:xfrm>
            <a:off x="1224115" y="3137843"/>
            <a:ext cx="5883267" cy="572701"/>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ID"/>
              <a:t>❌ Menggunakan singkatan berantakan (cek, dta, gk) sehingga sulit dipahami programmer lain</a:t>
            </a:r>
            <a:endParaRPr/>
          </a:p>
          <a:p>
            <a:pPr indent="-317500" lvl="0" marL="457200" rtl="0" algn="l">
              <a:lnSpc>
                <a:spcPct val="100000"/>
              </a:lnSpc>
              <a:spcBef>
                <a:spcPts val="0"/>
              </a:spcBef>
              <a:spcAft>
                <a:spcPts val="0"/>
              </a:spcAft>
              <a:buSzPts val="1400"/>
              <a:buNone/>
            </a:pPr>
            <a:r>
              <a:t/>
            </a:r>
            <a:endParaRPr/>
          </a:p>
        </p:txBody>
      </p:sp>
      <p:pic>
        <p:nvPicPr>
          <p:cNvPr id="2012" name="Google Shape;2012;p33"/>
          <p:cNvPicPr preferRelativeResize="0"/>
          <p:nvPr/>
        </p:nvPicPr>
        <p:blipFill rotWithShape="1">
          <a:blip r:embed="rId7">
            <a:alphaModFix/>
          </a:blip>
          <a:srcRect b="0" l="0" r="0" t="0"/>
          <a:stretch/>
        </p:blipFill>
        <p:spPr>
          <a:xfrm>
            <a:off x="2433880" y="1373659"/>
            <a:ext cx="2724530" cy="14956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4"/>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/JENIS – JENIS KOMENTAR DI REACT</a:t>
            </a:r>
            <a:endParaRPr sz="2000">
              <a:solidFill>
                <a:schemeClr val="dk1"/>
              </a:solidFill>
            </a:endParaRPr>
          </a:p>
        </p:txBody>
      </p:sp>
      <p:grpSp>
        <p:nvGrpSpPr>
          <p:cNvPr id="2018" name="Google Shape;2018;p34"/>
          <p:cNvGrpSpPr/>
          <p:nvPr/>
        </p:nvGrpSpPr>
        <p:grpSpPr>
          <a:xfrm>
            <a:off x="299286" y="189025"/>
            <a:ext cx="133205" cy="119344"/>
            <a:chOff x="222150" y="185025"/>
            <a:chExt cx="170100" cy="152400"/>
          </a:xfrm>
        </p:grpSpPr>
        <p:cxnSp>
          <p:nvCxnSpPr>
            <p:cNvPr id="2019" name="Google Shape;2019;p3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20" name="Google Shape;2020;p3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21" name="Google Shape;2021;p3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22" name="Google Shape;2022;p34"/>
          <p:cNvGrpSpPr/>
          <p:nvPr/>
        </p:nvGrpSpPr>
        <p:grpSpPr>
          <a:xfrm>
            <a:off x="286625" y="3999999"/>
            <a:ext cx="145867" cy="958251"/>
            <a:chOff x="286625" y="3923799"/>
            <a:chExt cx="145867" cy="958251"/>
          </a:xfrm>
        </p:grpSpPr>
        <p:sp>
          <p:nvSpPr>
            <p:cNvPr id="2023" name="Google Shape;2023;p3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4" name="Google Shape;2024;p34"/>
            <p:cNvGrpSpPr/>
            <p:nvPr/>
          </p:nvGrpSpPr>
          <p:grpSpPr>
            <a:xfrm>
              <a:off x="298112" y="4342643"/>
              <a:ext cx="110182" cy="126862"/>
              <a:chOff x="281100" y="2027800"/>
              <a:chExt cx="140700" cy="162000"/>
            </a:xfrm>
          </p:grpSpPr>
          <p:sp>
            <p:nvSpPr>
              <p:cNvPr id="2025" name="Google Shape;2025;p3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6" name="Google Shape;2026;p34"/>
              <p:cNvGrpSpPr/>
              <p:nvPr/>
            </p:nvGrpSpPr>
            <p:grpSpPr>
              <a:xfrm>
                <a:off x="308875" y="2088450"/>
                <a:ext cx="85200" cy="40700"/>
                <a:chOff x="308875" y="2087000"/>
                <a:chExt cx="85200" cy="40700"/>
              </a:xfrm>
            </p:grpSpPr>
            <p:cxnSp>
              <p:nvCxnSpPr>
                <p:cNvPr id="2027" name="Google Shape;2027;p3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28" name="Google Shape;2028;p3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29" name="Google Shape;2029;p34"/>
            <p:cNvGrpSpPr/>
            <p:nvPr/>
          </p:nvGrpSpPr>
          <p:grpSpPr>
            <a:xfrm>
              <a:off x="286625" y="3923799"/>
              <a:ext cx="133200" cy="133200"/>
              <a:chOff x="286625" y="3648899"/>
              <a:chExt cx="133200" cy="133200"/>
            </a:xfrm>
          </p:grpSpPr>
          <p:sp>
            <p:nvSpPr>
              <p:cNvPr id="2030" name="Google Shape;2030;p3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32" name="Google Shape;2032;p34"/>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033" name="Google Shape;2033;p3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7" name="Google Shape;2037;p34"/>
          <p:cNvGrpSpPr/>
          <p:nvPr/>
        </p:nvGrpSpPr>
        <p:grpSpPr>
          <a:xfrm>
            <a:off x="7819199" y="752550"/>
            <a:ext cx="604800" cy="147600"/>
            <a:chOff x="7688649" y="828750"/>
            <a:chExt cx="604800" cy="147600"/>
          </a:xfrm>
        </p:grpSpPr>
        <p:sp>
          <p:nvSpPr>
            <p:cNvPr id="2038" name="Google Shape;2038;p3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41" name="Google Shape;2041;p34"/>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graphicFrame>
        <p:nvGraphicFramePr>
          <p:cNvPr id="2042" name="Google Shape;2042;p34"/>
          <p:cNvGraphicFramePr/>
          <p:nvPr/>
        </p:nvGraphicFramePr>
        <p:xfrm>
          <a:off x="720725" y="1351915"/>
          <a:ext cx="3000000" cy="3000000"/>
        </p:xfrm>
        <a:graphic>
          <a:graphicData uri="http://schemas.openxmlformats.org/drawingml/2006/table">
            <a:tbl>
              <a:tblPr>
                <a:noFill/>
                <a:tableStyleId>{A8DFFBB6-2E02-45AB-811D-2EFEDCCFDC85}</a:tableStyleId>
              </a:tblPr>
              <a:tblGrid>
                <a:gridCol w="643950"/>
                <a:gridCol w="1731825"/>
                <a:gridCol w="1849575"/>
                <a:gridCol w="1468575"/>
                <a:gridCol w="2008625"/>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No</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Jenis Komentar</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Lokasi Penggunaan</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Sintaks</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Contoh Penggunaan</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1</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Komentar Satu Baris</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Di luar JSX</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komentar</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Mengimpor komponen</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2</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Komentar Multi Baris</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Di luar JSX</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komentar */</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Ini komentar banyak baris */</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3</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Komentar JSX</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Di dalam JSX (return)</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komentar */}</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Menampilkan nama user */}</a:t>
                      </a:r>
                      <a:endParaRPr/>
                    </a:p>
                  </a:txBody>
                  <a:tcPr marT="45725" marB="45725" marR="91450" marL="91450" anchor="ct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4</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Komentar JSDoc</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Di atas fungsi/komponen</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 @param ... @returns ... */</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Komponen untuk menampilkan info */</a:t>
                      </a:r>
                      <a:endParaRPr/>
                    </a:p>
                  </a:txBody>
                  <a:tcPr marT="45725" marB="45725" marR="91450" marL="914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grpSp>
        <p:nvGrpSpPr>
          <p:cNvPr id="2047" name="Google Shape;2047;p35"/>
          <p:cNvGrpSpPr/>
          <p:nvPr/>
        </p:nvGrpSpPr>
        <p:grpSpPr>
          <a:xfrm>
            <a:off x="299286" y="189025"/>
            <a:ext cx="133205" cy="119344"/>
            <a:chOff x="222150" y="185025"/>
            <a:chExt cx="170100" cy="152400"/>
          </a:xfrm>
        </p:grpSpPr>
        <p:cxnSp>
          <p:nvCxnSpPr>
            <p:cNvPr id="2048" name="Google Shape;2048;p3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49" name="Google Shape;2049;p3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50" name="Google Shape;2050;p3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51" name="Google Shape;2051;p35"/>
          <p:cNvGrpSpPr/>
          <p:nvPr/>
        </p:nvGrpSpPr>
        <p:grpSpPr>
          <a:xfrm>
            <a:off x="286625" y="3999999"/>
            <a:ext cx="145867" cy="958251"/>
            <a:chOff x="286625" y="3923799"/>
            <a:chExt cx="145867" cy="958251"/>
          </a:xfrm>
        </p:grpSpPr>
        <p:sp>
          <p:nvSpPr>
            <p:cNvPr id="2052" name="Google Shape;2052;p3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3" name="Google Shape;2053;p35"/>
            <p:cNvGrpSpPr/>
            <p:nvPr/>
          </p:nvGrpSpPr>
          <p:grpSpPr>
            <a:xfrm>
              <a:off x="298112" y="4342643"/>
              <a:ext cx="110182" cy="126862"/>
              <a:chOff x="281100" y="2027800"/>
              <a:chExt cx="140700" cy="162000"/>
            </a:xfrm>
          </p:grpSpPr>
          <p:sp>
            <p:nvSpPr>
              <p:cNvPr id="2054" name="Google Shape;2054;p3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5" name="Google Shape;2055;p35"/>
              <p:cNvGrpSpPr/>
              <p:nvPr/>
            </p:nvGrpSpPr>
            <p:grpSpPr>
              <a:xfrm>
                <a:off x="308875" y="2088450"/>
                <a:ext cx="85200" cy="40700"/>
                <a:chOff x="308875" y="2087000"/>
                <a:chExt cx="85200" cy="40700"/>
              </a:xfrm>
            </p:grpSpPr>
            <p:cxnSp>
              <p:nvCxnSpPr>
                <p:cNvPr id="2056" name="Google Shape;2056;p3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57" name="Google Shape;2057;p3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58" name="Google Shape;2058;p35"/>
            <p:cNvGrpSpPr/>
            <p:nvPr/>
          </p:nvGrpSpPr>
          <p:grpSpPr>
            <a:xfrm>
              <a:off x="286625" y="3923799"/>
              <a:ext cx="133200" cy="133200"/>
              <a:chOff x="286625" y="3648899"/>
              <a:chExt cx="133200" cy="133200"/>
            </a:xfrm>
          </p:grpSpPr>
          <p:sp>
            <p:nvSpPr>
              <p:cNvPr id="2059" name="Google Shape;2059;p3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61" name="Google Shape;2061;p35"/>
          <p:cNvSpPr txBox="1"/>
          <p:nvPr>
            <p:ph type="title"/>
          </p:nvPr>
        </p:nvSpPr>
        <p:spPr>
          <a:xfrm>
            <a:off x="948600" y="19700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/BADAN SOURCECODE DILENGKAPI DENGAN KOMENTAR/KETERANGAN </a:t>
            </a:r>
            <a:endParaRPr/>
          </a:p>
        </p:txBody>
      </p:sp>
      <p:sp>
        <p:nvSpPr>
          <p:cNvPr id="2062" name="Google Shape;2062;p35"/>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PART C</a:t>
            </a:r>
            <a:endParaRPr/>
          </a:p>
        </p:txBody>
      </p:sp>
      <p:sp>
        <p:nvSpPr>
          <p:cNvPr id="2063" name="Google Shape;2063;p3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64" name="Google Shape;2064;p35"/>
          <p:cNvCxnSpPr/>
          <p:nvPr/>
        </p:nvCxnSpPr>
        <p:spPr>
          <a:xfrm>
            <a:off x="4572000" y="2643350"/>
            <a:ext cx="792600" cy="0"/>
          </a:xfrm>
          <a:prstGeom prst="straightConnector1">
            <a:avLst/>
          </a:prstGeom>
          <a:noFill/>
          <a:ln cap="flat" cmpd="sng" w="9525">
            <a:solidFill>
              <a:schemeClr val="dk2"/>
            </a:solidFill>
            <a:prstDash val="solid"/>
            <a:round/>
            <a:headEnd len="sm" w="sm" type="none"/>
            <a:tailEnd len="med" w="med" type="stealth"/>
          </a:ln>
        </p:spPr>
      </p:cxnSp>
      <p:sp>
        <p:nvSpPr>
          <p:cNvPr id="2065" name="Google Shape;2065;p3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8" name="Google Shape;2068;p35"/>
          <p:cNvPicPr preferRelativeResize="0"/>
          <p:nvPr/>
        </p:nvPicPr>
        <p:blipFill rotWithShape="1">
          <a:blip r:embed="rId6">
            <a:alphaModFix/>
          </a:blip>
          <a:srcRect b="0" l="0" r="0" t="0"/>
          <a:stretch/>
        </p:blipFill>
        <p:spPr>
          <a:xfrm>
            <a:off x="5530001" y="1746400"/>
            <a:ext cx="2665399" cy="1793900"/>
          </a:xfrm>
          <a:prstGeom prst="rect">
            <a:avLst/>
          </a:prstGeom>
          <a:noFill/>
          <a:ln>
            <a:noFill/>
          </a:ln>
        </p:spPr>
      </p:pic>
      <p:pic>
        <p:nvPicPr>
          <p:cNvPr id="2069" name="Google Shape;2069;p35"/>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36"/>
          <p:cNvSpPr txBox="1"/>
          <p:nvPr>
            <p:ph idx="1" type="subTitle"/>
          </p:nvPr>
        </p:nvSpPr>
        <p:spPr>
          <a:xfrm>
            <a:off x="1700812" y="2108397"/>
            <a:ext cx="5894775" cy="1119711"/>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1400"/>
              <a:buNone/>
            </a:pPr>
            <a:r>
              <a:rPr lang="en-ID"/>
              <a:t>Agar setiap bagian penting dari kode (terutama fungsi, logika, dan blok proses) diberikan </a:t>
            </a:r>
            <a:r>
              <a:rPr b="1" lang="en-ID"/>
              <a:t>penjelasan singkat</a:t>
            </a:r>
            <a:r>
              <a:rPr lang="en-ID"/>
              <a:t> dalam bentuk komentar, agar pembaca tahu </a:t>
            </a:r>
            <a:r>
              <a:rPr b="1" lang="en-ID"/>
              <a:t>apa yang dilakukan baris tersebut</a:t>
            </a:r>
            <a:r>
              <a:rPr lang="en-ID"/>
              <a:t> dan </a:t>
            </a:r>
            <a:r>
              <a:rPr b="1" lang="en-ID"/>
              <a:t>mengapa</a:t>
            </a:r>
            <a:r>
              <a:rPr lang="en-ID"/>
              <a:t>.</a:t>
            </a:r>
            <a:endParaRPr/>
          </a:p>
        </p:txBody>
      </p:sp>
      <p:sp>
        <p:nvSpPr>
          <p:cNvPr id="2075" name="Google Shape;2075;p36"/>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/MENGAPA HARUS MEMBUAT KOMENTAR DI BADAN SOURCE ?</a:t>
            </a:r>
            <a:endParaRPr sz="2000">
              <a:solidFill>
                <a:schemeClr val="dk1"/>
              </a:solidFill>
            </a:endParaRPr>
          </a:p>
        </p:txBody>
      </p:sp>
      <p:grpSp>
        <p:nvGrpSpPr>
          <p:cNvPr id="2076" name="Google Shape;2076;p36"/>
          <p:cNvGrpSpPr/>
          <p:nvPr/>
        </p:nvGrpSpPr>
        <p:grpSpPr>
          <a:xfrm>
            <a:off x="299286" y="189025"/>
            <a:ext cx="133205" cy="119344"/>
            <a:chOff x="222150" y="185025"/>
            <a:chExt cx="170100" cy="152400"/>
          </a:xfrm>
        </p:grpSpPr>
        <p:cxnSp>
          <p:nvCxnSpPr>
            <p:cNvPr id="2077" name="Google Shape;2077;p3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78" name="Google Shape;2078;p3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79" name="Google Shape;2079;p3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80" name="Google Shape;2080;p36"/>
          <p:cNvGrpSpPr/>
          <p:nvPr/>
        </p:nvGrpSpPr>
        <p:grpSpPr>
          <a:xfrm>
            <a:off x="286625" y="3999999"/>
            <a:ext cx="145867" cy="958251"/>
            <a:chOff x="286625" y="3923799"/>
            <a:chExt cx="145867" cy="958251"/>
          </a:xfrm>
        </p:grpSpPr>
        <p:sp>
          <p:nvSpPr>
            <p:cNvPr id="2081" name="Google Shape;2081;p3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2" name="Google Shape;2082;p36"/>
            <p:cNvGrpSpPr/>
            <p:nvPr/>
          </p:nvGrpSpPr>
          <p:grpSpPr>
            <a:xfrm>
              <a:off x="298112" y="4342643"/>
              <a:ext cx="110182" cy="126862"/>
              <a:chOff x="281100" y="2027800"/>
              <a:chExt cx="140700" cy="162000"/>
            </a:xfrm>
          </p:grpSpPr>
          <p:sp>
            <p:nvSpPr>
              <p:cNvPr id="2083" name="Google Shape;2083;p3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4" name="Google Shape;2084;p36"/>
              <p:cNvGrpSpPr/>
              <p:nvPr/>
            </p:nvGrpSpPr>
            <p:grpSpPr>
              <a:xfrm>
                <a:off x="308875" y="2088450"/>
                <a:ext cx="85200" cy="40700"/>
                <a:chOff x="308875" y="2087000"/>
                <a:chExt cx="85200" cy="40700"/>
              </a:xfrm>
            </p:grpSpPr>
            <p:cxnSp>
              <p:nvCxnSpPr>
                <p:cNvPr id="2085" name="Google Shape;2085;p3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86" name="Google Shape;2086;p3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87" name="Google Shape;2087;p36"/>
            <p:cNvGrpSpPr/>
            <p:nvPr/>
          </p:nvGrpSpPr>
          <p:grpSpPr>
            <a:xfrm>
              <a:off x="286625" y="3923799"/>
              <a:ext cx="133200" cy="133200"/>
              <a:chOff x="286625" y="3648899"/>
              <a:chExt cx="133200" cy="133200"/>
            </a:xfrm>
          </p:grpSpPr>
          <p:sp>
            <p:nvSpPr>
              <p:cNvPr id="2088" name="Google Shape;2088;p3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90" name="Google Shape;2090;p3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091" name="Google Shape;2091;p36"/>
          <p:cNvSpPr/>
          <p:nvPr/>
        </p:nvSpPr>
        <p:spPr>
          <a:xfrm>
            <a:off x="1465986" y="2571750"/>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092" name="Google Shape;2092;p3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6" name="Google Shape;2096;p36"/>
          <p:cNvGrpSpPr/>
          <p:nvPr/>
        </p:nvGrpSpPr>
        <p:grpSpPr>
          <a:xfrm>
            <a:off x="7819199" y="752550"/>
            <a:ext cx="604800" cy="147600"/>
            <a:chOff x="7688649" y="828750"/>
            <a:chExt cx="604800" cy="147600"/>
          </a:xfrm>
        </p:grpSpPr>
        <p:sp>
          <p:nvSpPr>
            <p:cNvPr id="2097" name="Google Shape;2097;p3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00" name="Google Shape;2100;p36"/>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7"/>
          <p:cNvSpPr txBox="1"/>
          <p:nvPr>
            <p:ph idx="1" type="subTitle"/>
          </p:nvPr>
        </p:nvSpPr>
        <p:spPr>
          <a:xfrm>
            <a:off x="1656943" y="3169709"/>
            <a:ext cx="5122735" cy="379611"/>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1400"/>
              <a:buNone/>
            </a:pPr>
            <a:r>
              <a:rPr b="1" lang="en-ID"/>
              <a:t>SANGAT SULIT DIPAHAMI</a:t>
            </a:r>
            <a:endParaRPr/>
          </a:p>
        </p:txBody>
      </p:sp>
      <p:sp>
        <p:nvSpPr>
          <p:cNvPr id="2106" name="Google Shape;2106;p37"/>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/CONTOH BADAN SOURCE TIDAK DILENGKAPI KOMENTAR (NODE.JS)</a:t>
            </a:r>
            <a:endParaRPr sz="2000">
              <a:solidFill>
                <a:schemeClr val="dk1"/>
              </a:solidFill>
            </a:endParaRPr>
          </a:p>
        </p:txBody>
      </p:sp>
      <p:grpSp>
        <p:nvGrpSpPr>
          <p:cNvPr id="2107" name="Google Shape;2107;p37"/>
          <p:cNvGrpSpPr/>
          <p:nvPr/>
        </p:nvGrpSpPr>
        <p:grpSpPr>
          <a:xfrm>
            <a:off x="299286" y="189025"/>
            <a:ext cx="133205" cy="119344"/>
            <a:chOff x="222150" y="185025"/>
            <a:chExt cx="170100" cy="152400"/>
          </a:xfrm>
        </p:grpSpPr>
        <p:cxnSp>
          <p:nvCxnSpPr>
            <p:cNvPr id="2108" name="Google Shape;2108;p3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09" name="Google Shape;2109;p3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10" name="Google Shape;2110;p3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11" name="Google Shape;2111;p37"/>
          <p:cNvGrpSpPr/>
          <p:nvPr/>
        </p:nvGrpSpPr>
        <p:grpSpPr>
          <a:xfrm>
            <a:off x="286625" y="3999999"/>
            <a:ext cx="145867" cy="958251"/>
            <a:chOff x="286625" y="3923799"/>
            <a:chExt cx="145867" cy="958251"/>
          </a:xfrm>
        </p:grpSpPr>
        <p:sp>
          <p:nvSpPr>
            <p:cNvPr id="2112" name="Google Shape;2112;p3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3" name="Google Shape;2113;p37"/>
            <p:cNvGrpSpPr/>
            <p:nvPr/>
          </p:nvGrpSpPr>
          <p:grpSpPr>
            <a:xfrm>
              <a:off x="298112" y="4342643"/>
              <a:ext cx="110182" cy="126862"/>
              <a:chOff x="281100" y="2027800"/>
              <a:chExt cx="140700" cy="162000"/>
            </a:xfrm>
          </p:grpSpPr>
          <p:sp>
            <p:nvSpPr>
              <p:cNvPr id="2114" name="Google Shape;2114;p3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5" name="Google Shape;2115;p37"/>
              <p:cNvGrpSpPr/>
              <p:nvPr/>
            </p:nvGrpSpPr>
            <p:grpSpPr>
              <a:xfrm>
                <a:off x="308875" y="2088450"/>
                <a:ext cx="85200" cy="40700"/>
                <a:chOff x="308875" y="2087000"/>
                <a:chExt cx="85200" cy="40700"/>
              </a:xfrm>
            </p:grpSpPr>
            <p:cxnSp>
              <p:nvCxnSpPr>
                <p:cNvPr id="2116" name="Google Shape;2116;p3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17" name="Google Shape;2117;p3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18" name="Google Shape;2118;p37"/>
            <p:cNvGrpSpPr/>
            <p:nvPr/>
          </p:nvGrpSpPr>
          <p:grpSpPr>
            <a:xfrm>
              <a:off x="286625" y="3923799"/>
              <a:ext cx="133200" cy="133200"/>
              <a:chOff x="286625" y="3648899"/>
              <a:chExt cx="133200" cy="133200"/>
            </a:xfrm>
          </p:grpSpPr>
          <p:sp>
            <p:nvSpPr>
              <p:cNvPr id="2119" name="Google Shape;2119;p3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21" name="Google Shape;2121;p37"/>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22" name="Google Shape;2122;p37"/>
          <p:cNvSpPr/>
          <p:nvPr/>
        </p:nvSpPr>
        <p:spPr>
          <a:xfrm>
            <a:off x="1445204" y="215638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123" name="Google Shape;2123;p3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7">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7" name="Google Shape;2127;p37"/>
          <p:cNvGrpSpPr/>
          <p:nvPr/>
        </p:nvGrpSpPr>
        <p:grpSpPr>
          <a:xfrm>
            <a:off x="7819199" y="752550"/>
            <a:ext cx="604800" cy="147600"/>
            <a:chOff x="7688649" y="828750"/>
            <a:chExt cx="604800" cy="147600"/>
          </a:xfrm>
        </p:grpSpPr>
        <p:sp>
          <p:nvSpPr>
            <p:cNvPr id="2128" name="Google Shape;2128;p3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31" name="Google Shape;2131;p37"/>
          <p:cNvPicPr preferRelativeResize="0"/>
          <p:nvPr/>
        </p:nvPicPr>
        <p:blipFill rotWithShape="1">
          <a:blip r:embed="rId6">
            <a:alphaModFix/>
          </a:blip>
          <a:srcRect b="0" l="0" r="0" t="0"/>
          <a:stretch/>
        </p:blipFill>
        <p:spPr>
          <a:xfrm>
            <a:off x="563066" y="10557"/>
            <a:ext cx="1405224" cy="634685"/>
          </a:xfrm>
          <a:prstGeom prst="rect">
            <a:avLst/>
          </a:prstGeom>
          <a:noFill/>
          <a:ln>
            <a:noFill/>
          </a:ln>
          <a:effectLst>
            <a:outerShdw blurRad="50800" rotWithShape="0" algn="tl" dir="2700000" dist="38100">
              <a:srgbClr val="000000">
                <a:alpha val="40000"/>
              </a:srgbClr>
            </a:outerShdw>
          </a:effectLst>
        </p:spPr>
      </p:pic>
      <p:pic>
        <p:nvPicPr>
          <p:cNvPr id="2132" name="Google Shape;2132;p37"/>
          <p:cNvPicPr preferRelativeResize="0"/>
          <p:nvPr/>
        </p:nvPicPr>
        <p:blipFill rotWithShape="1">
          <a:blip r:embed="rId7">
            <a:alphaModFix/>
          </a:blip>
          <a:srcRect b="0" l="0" r="0" t="0"/>
          <a:stretch/>
        </p:blipFill>
        <p:spPr>
          <a:xfrm>
            <a:off x="1656943" y="1408285"/>
            <a:ext cx="5830114" cy="16480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8"/>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/CONTOH BADAN SOURCE DILENGKAPI KOMENTAR NODE.JS</a:t>
            </a:r>
            <a:endParaRPr sz="2000">
              <a:solidFill>
                <a:schemeClr val="dk1"/>
              </a:solidFill>
            </a:endParaRPr>
          </a:p>
        </p:txBody>
      </p:sp>
      <p:grpSp>
        <p:nvGrpSpPr>
          <p:cNvPr id="2138" name="Google Shape;2138;p38"/>
          <p:cNvGrpSpPr/>
          <p:nvPr/>
        </p:nvGrpSpPr>
        <p:grpSpPr>
          <a:xfrm>
            <a:off x="299286" y="189025"/>
            <a:ext cx="133205" cy="119344"/>
            <a:chOff x="222150" y="185025"/>
            <a:chExt cx="170100" cy="152400"/>
          </a:xfrm>
        </p:grpSpPr>
        <p:cxnSp>
          <p:nvCxnSpPr>
            <p:cNvPr id="2139" name="Google Shape;2139;p3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40" name="Google Shape;2140;p3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41" name="Google Shape;2141;p3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42" name="Google Shape;2142;p38"/>
          <p:cNvGrpSpPr/>
          <p:nvPr/>
        </p:nvGrpSpPr>
        <p:grpSpPr>
          <a:xfrm>
            <a:off x="286625" y="3999999"/>
            <a:ext cx="145867" cy="958251"/>
            <a:chOff x="286625" y="3923799"/>
            <a:chExt cx="145867" cy="958251"/>
          </a:xfrm>
        </p:grpSpPr>
        <p:sp>
          <p:nvSpPr>
            <p:cNvPr id="2143" name="Google Shape;2143;p3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4" name="Google Shape;2144;p38"/>
            <p:cNvGrpSpPr/>
            <p:nvPr/>
          </p:nvGrpSpPr>
          <p:grpSpPr>
            <a:xfrm>
              <a:off x="298112" y="4342643"/>
              <a:ext cx="110182" cy="126862"/>
              <a:chOff x="281100" y="2027800"/>
              <a:chExt cx="140700" cy="162000"/>
            </a:xfrm>
          </p:grpSpPr>
          <p:sp>
            <p:nvSpPr>
              <p:cNvPr id="2145" name="Google Shape;2145;p3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6" name="Google Shape;2146;p38"/>
              <p:cNvGrpSpPr/>
              <p:nvPr/>
            </p:nvGrpSpPr>
            <p:grpSpPr>
              <a:xfrm>
                <a:off x="308875" y="2088450"/>
                <a:ext cx="85200" cy="40700"/>
                <a:chOff x="308875" y="2087000"/>
                <a:chExt cx="85200" cy="40700"/>
              </a:xfrm>
            </p:grpSpPr>
            <p:cxnSp>
              <p:nvCxnSpPr>
                <p:cNvPr id="2147" name="Google Shape;2147;p3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48" name="Google Shape;2148;p3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49" name="Google Shape;2149;p38"/>
            <p:cNvGrpSpPr/>
            <p:nvPr/>
          </p:nvGrpSpPr>
          <p:grpSpPr>
            <a:xfrm>
              <a:off x="286625" y="3923799"/>
              <a:ext cx="133200" cy="133200"/>
              <a:chOff x="286625" y="3648899"/>
              <a:chExt cx="133200" cy="133200"/>
            </a:xfrm>
          </p:grpSpPr>
          <p:sp>
            <p:nvSpPr>
              <p:cNvPr id="2150" name="Google Shape;2150;p3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52" name="Google Shape;2152;p3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53" name="Google Shape;2153;p38"/>
          <p:cNvSpPr/>
          <p:nvPr/>
        </p:nvSpPr>
        <p:spPr>
          <a:xfrm>
            <a:off x="1445204" y="215638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154" name="Google Shape;2154;p3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8">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8" name="Google Shape;2158;p38"/>
          <p:cNvGrpSpPr/>
          <p:nvPr/>
        </p:nvGrpSpPr>
        <p:grpSpPr>
          <a:xfrm>
            <a:off x="7819199" y="752550"/>
            <a:ext cx="604800" cy="147600"/>
            <a:chOff x="7688649" y="828750"/>
            <a:chExt cx="604800" cy="147600"/>
          </a:xfrm>
        </p:grpSpPr>
        <p:sp>
          <p:nvSpPr>
            <p:cNvPr id="2159" name="Google Shape;2159;p3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62" name="Google Shape;2162;p38"/>
          <p:cNvPicPr preferRelativeResize="0"/>
          <p:nvPr/>
        </p:nvPicPr>
        <p:blipFill rotWithShape="1">
          <a:blip r:embed="rId6">
            <a:alphaModFix/>
          </a:blip>
          <a:srcRect b="0" l="0" r="0" t="0"/>
          <a:stretch/>
        </p:blipFill>
        <p:spPr>
          <a:xfrm>
            <a:off x="563066" y="10557"/>
            <a:ext cx="1405224" cy="634685"/>
          </a:xfrm>
          <a:prstGeom prst="rect">
            <a:avLst/>
          </a:prstGeom>
          <a:noFill/>
          <a:ln>
            <a:noFill/>
          </a:ln>
          <a:effectLst>
            <a:outerShdw blurRad="50800" rotWithShape="0" algn="tl" dir="2700000" dist="38100">
              <a:srgbClr val="000000">
                <a:alpha val="40000"/>
              </a:srgbClr>
            </a:outerShdw>
          </a:effectLst>
        </p:spPr>
      </p:pic>
      <p:pic>
        <p:nvPicPr>
          <p:cNvPr id="2163" name="Google Shape;2163;p38"/>
          <p:cNvPicPr preferRelativeResize="0"/>
          <p:nvPr/>
        </p:nvPicPr>
        <p:blipFill rotWithShape="1">
          <a:blip r:embed="rId7">
            <a:alphaModFix/>
          </a:blip>
          <a:srcRect b="0" l="0" r="0" t="0"/>
          <a:stretch/>
        </p:blipFill>
        <p:spPr>
          <a:xfrm>
            <a:off x="1071715" y="1105110"/>
            <a:ext cx="3096011" cy="3761509"/>
          </a:xfrm>
          <a:prstGeom prst="rect">
            <a:avLst/>
          </a:prstGeom>
          <a:noFill/>
          <a:ln>
            <a:noFill/>
          </a:ln>
        </p:spPr>
      </p:pic>
      <p:pic>
        <p:nvPicPr>
          <p:cNvPr id="2164" name="Google Shape;2164;p38"/>
          <p:cNvPicPr preferRelativeResize="0"/>
          <p:nvPr/>
        </p:nvPicPr>
        <p:blipFill rotWithShape="1">
          <a:blip r:embed="rId8">
            <a:alphaModFix/>
          </a:blip>
          <a:srcRect b="0" l="0" r="0" t="0"/>
          <a:stretch/>
        </p:blipFill>
        <p:spPr>
          <a:xfrm>
            <a:off x="4199086" y="1486457"/>
            <a:ext cx="4658289" cy="27826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39"/>
          <p:cNvSpPr txBox="1"/>
          <p:nvPr>
            <p:ph idx="1" type="subTitle"/>
          </p:nvPr>
        </p:nvSpPr>
        <p:spPr>
          <a:xfrm>
            <a:off x="1656943" y="3169709"/>
            <a:ext cx="5122735" cy="379611"/>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1400"/>
              <a:buNone/>
            </a:pPr>
            <a:r>
              <a:rPr b="1" lang="en-ID"/>
              <a:t>SANGAT SULIT DIPAHAMI</a:t>
            </a:r>
            <a:endParaRPr/>
          </a:p>
        </p:txBody>
      </p:sp>
      <p:sp>
        <p:nvSpPr>
          <p:cNvPr id="2170" name="Google Shape;2170;p39"/>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/CONTOH BADAN SOURCE TIDAK DILENGKAPI KOMENTAR (REACT)</a:t>
            </a:r>
            <a:endParaRPr sz="2000">
              <a:solidFill>
                <a:schemeClr val="dk1"/>
              </a:solidFill>
            </a:endParaRPr>
          </a:p>
        </p:txBody>
      </p:sp>
      <p:grpSp>
        <p:nvGrpSpPr>
          <p:cNvPr id="2171" name="Google Shape;2171;p39"/>
          <p:cNvGrpSpPr/>
          <p:nvPr/>
        </p:nvGrpSpPr>
        <p:grpSpPr>
          <a:xfrm>
            <a:off x="299286" y="189025"/>
            <a:ext cx="133205" cy="119344"/>
            <a:chOff x="222150" y="185025"/>
            <a:chExt cx="170100" cy="152400"/>
          </a:xfrm>
        </p:grpSpPr>
        <p:cxnSp>
          <p:nvCxnSpPr>
            <p:cNvPr id="2172" name="Google Shape;2172;p3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73" name="Google Shape;2173;p3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74" name="Google Shape;2174;p3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75" name="Google Shape;2175;p39"/>
          <p:cNvGrpSpPr/>
          <p:nvPr/>
        </p:nvGrpSpPr>
        <p:grpSpPr>
          <a:xfrm>
            <a:off x="286625" y="3999999"/>
            <a:ext cx="145867" cy="958251"/>
            <a:chOff x="286625" y="3923799"/>
            <a:chExt cx="145867" cy="958251"/>
          </a:xfrm>
        </p:grpSpPr>
        <p:sp>
          <p:nvSpPr>
            <p:cNvPr id="2176" name="Google Shape;2176;p3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7" name="Google Shape;2177;p39"/>
            <p:cNvGrpSpPr/>
            <p:nvPr/>
          </p:nvGrpSpPr>
          <p:grpSpPr>
            <a:xfrm>
              <a:off x="298112" y="4342643"/>
              <a:ext cx="110182" cy="126862"/>
              <a:chOff x="281100" y="2027800"/>
              <a:chExt cx="140700" cy="162000"/>
            </a:xfrm>
          </p:grpSpPr>
          <p:sp>
            <p:nvSpPr>
              <p:cNvPr id="2178" name="Google Shape;2178;p3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9" name="Google Shape;2179;p39"/>
              <p:cNvGrpSpPr/>
              <p:nvPr/>
            </p:nvGrpSpPr>
            <p:grpSpPr>
              <a:xfrm>
                <a:off x="308875" y="2088450"/>
                <a:ext cx="85200" cy="40700"/>
                <a:chOff x="308875" y="2087000"/>
                <a:chExt cx="85200" cy="40700"/>
              </a:xfrm>
            </p:grpSpPr>
            <p:cxnSp>
              <p:nvCxnSpPr>
                <p:cNvPr id="2180" name="Google Shape;2180;p3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81" name="Google Shape;2181;p3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82" name="Google Shape;2182;p39"/>
            <p:cNvGrpSpPr/>
            <p:nvPr/>
          </p:nvGrpSpPr>
          <p:grpSpPr>
            <a:xfrm>
              <a:off x="286625" y="3923799"/>
              <a:ext cx="133200" cy="133200"/>
              <a:chOff x="286625" y="3648899"/>
              <a:chExt cx="133200" cy="133200"/>
            </a:xfrm>
          </p:grpSpPr>
          <p:sp>
            <p:nvSpPr>
              <p:cNvPr id="2183" name="Google Shape;2183;p3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85" name="Google Shape;2185;p3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86" name="Google Shape;2186;p3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0" name="Google Shape;2190;p39"/>
          <p:cNvGrpSpPr/>
          <p:nvPr/>
        </p:nvGrpSpPr>
        <p:grpSpPr>
          <a:xfrm>
            <a:off x="7819199" y="752550"/>
            <a:ext cx="604800" cy="147600"/>
            <a:chOff x="7688649" y="828750"/>
            <a:chExt cx="604800" cy="147600"/>
          </a:xfrm>
        </p:grpSpPr>
        <p:sp>
          <p:nvSpPr>
            <p:cNvPr id="2191" name="Google Shape;2191;p3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4" name="Google Shape;2194;p39"/>
          <p:cNvPicPr preferRelativeResize="0"/>
          <p:nvPr/>
        </p:nvPicPr>
        <p:blipFill rotWithShape="1">
          <a:blip r:embed="rId6">
            <a:alphaModFix/>
          </a:blip>
          <a:srcRect b="0" l="0" r="0" t="0"/>
          <a:stretch/>
        </p:blipFill>
        <p:spPr>
          <a:xfrm>
            <a:off x="563066" y="10557"/>
            <a:ext cx="1405224" cy="634685"/>
          </a:xfrm>
          <a:prstGeom prst="rect">
            <a:avLst/>
          </a:prstGeom>
          <a:noFill/>
          <a:ln>
            <a:noFill/>
          </a:ln>
          <a:effectLst>
            <a:outerShdw blurRad="50800" rotWithShape="0" algn="tl" dir="2700000" dist="38100">
              <a:srgbClr val="000000">
                <a:alpha val="40000"/>
              </a:srgbClr>
            </a:outerShdw>
          </a:effectLst>
        </p:spPr>
      </p:pic>
      <p:pic>
        <p:nvPicPr>
          <p:cNvPr id="2195" name="Google Shape;2195;p39"/>
          <p:cNvPicPr preferRelativeResize="0"/>
          <p:nvPr/>
        </p:nvPicPr>
        <p:blipFill rotWithShape="1">
          <a:blip r:embed="rId7">
            <a:alphaModFix/>
          </a:blip>
          <a:srcRect b="0" l="0" r="0" t="0"/>
          <a:stretch/>
        </p:blipFill>
        <p:spPr>
          <a:xfrm>
            <a:off x="4572000" y="1353479"/>
            <a:ext cx="2038867" cy="24365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8" name="Shape 888"/>
        <p:cNvGrpSpPr/>
        <p:nvPr/>
      </p:nvGrpSpPr>
      <p:grpSpPr>
        <a:xfrm>
          <a:off x="0" y="0"/>
          <a:ext cx="0" cy="0"/>
          <a:chOff x="0" y="0"/>
          <a:chExt cx="0" cy="0"/>
        </a:xfrm>
      </p:grpSpPr>
      <p:pic>
        <p:nvPicPr>
          <p:cNvPr id="889" name="Google Shape;889;p4"/>
          <p:cNvPicPr preferRelativeResize="0"/>
          <p:nvPr/>
        </p:nvPicPr>
        <p:blipFill rotWithShape="1">
          <a:blip r:embed="rId3">
            <a:alphaModFix/>
          </a:blip>
          <a:srcRect b="0" l="0" r="0" t="0"/>
          <a:stretch/>
        </p:blipFill>
        <p:spPr>
          <a:xfrm>
            <a:off x="283030" y="105273"/>
            <a:ext cx="1187866" cy="1151540"/>
          </a:xfrm>
          <a:prstGeom prst="rect">
            <a:avLst/>
          </a:prstGeom>
          <a:noFill/>
          <a:ln>
            <a:noFill/>
          </a:ln>
        </p:spPr>
      </p:pic>
      <p:grpSp>
        <p:nvGrpSpPr>
          <p:cNvPr id="890" name="Google Shape;890;p4"/>
          <p:cNvGrpSpPr/>
          <p:nvPr/>
        </p:nvGrpSpPr>
        <p:grpSpPr>
          <a:xfrm>
            <a:off x="1039272" y="1905376"/>
            <a:ext cx="1351280" cy="1350010"/>
            <a:chOff x="2078543" y="3810752"/>
            <a:chExt cx="2702560" cy="2700020"/>
          </a:xfrm>
        </p:grpSpPr>
        <p:sp>
          <p:nvSpPr>
            <p:cNvPr id="891" name="Google Shape;891;p4"/>
            <p:cNvSpPr/>
            <p:nvPr/>
          </p:nvSpPr>
          <p:spPr>
            <a:xfrm>
              <a:off x="2078543" y="3810752"/>
              <a:ext cx="2702560" cy="2700020"/>
            </a:xfrm>
            <a:custGeom>
              <a:rect b="b" l="l" r="r" t="t"/>
              <a:pathLst>
                <a:path extrusionOk="0" h="2700020" w="2702560">
                  <a:moveTo>
                    <a:pt x="1317210" y="2699967"/>
                  </a:moveTo>
                  <a:lnTo>
                    <a:pt x="1102917" y="2677531"/>
                  </a:lnTo>
                  <a:lnTo>
                    <a:pt x="894908" y="2621340"/>
                  </a:lnTo>
                  <a:lnTo>
                    <a:pt x="698467" y="2532817"/>
                  </a:lnTo>
                  <a:lnTo>
                    <a:pt x="518585" y="2414213"/>
                  </a:lnTo>
                  <a:lnTo>
                    <a:pt x="359828" y="2268541"/>
                  </a:lnTo>
                  <a:lnTo>
                    <a:pt x="226227" y="2099496"/>
                  </a:lnTo>
                  <a:lnTo>
                    <a:pt x="121177" y="1911374"/>
                  </a:lnTo>
                  <a:lnTo>
                    <a:pt x="47346" y="1708955"/>
                  </a:lnTo>
                  <a:lnTo>
                    <a:pt x="6609" y="1497378"/>
                  </a:lnTo>
                  <a:lnTo>
                    <a:pt x="0" y="1282014"/>
                  </a:lnTo>
                  <a:lnTo>
                    <a:pt x="27686" y="1068335"/>
                  </a:lnTo>
                  <a:lnTo>
                    <a:pt x="88966" y="861770"/>
                  </a:lnTo>
                  <a:lnTo>
                    <a:pt x="182281" y="667562"/>
                  </a:lnTo>
                  <a:lnTo>
                    <a:pt x="305265" y="490643"/>
                  </a:lnTo>
                  <a:lnTo>
                    <a:pt x="454792" y="335508"/>
                  </a:lnTo>
                  <a:lnTo>
                    <a:pt x="627063" y="206097"/>
                  </a:lnTo>
                  <a:lnTo>
                    <a:pt x="817703" y="105696"/>
                  </a:lnTo>
                  <a:lnTo>
                    <a:pt x="1021876" y="36855"/>
                  </a:lnTo>
                  <a:lnTo>
                    <a:pt x="1234392" y="1321"/>
                  </a:lnTo>
                  <a:lnTo>
                    <a:pt x="1449851" y="0"/>
                  </a:lnTo>
                  <a:lnTo>
                    <a:pt x="1662783" y="32922"/>
                  </a:lnTo>
                  <a:lnTo>
                    <a:pt x="1867785" y="99252"/>
                  </a:lnTo>
                  <a:lnTo>
                    <a:pt x="2059646" y="197307"/>
                  </a:lnTo>
                  <a:lnTo>
                    <a:pt x="2233492" y="324594"/>
                  </a:lnTo>
                  <a:lnTo>
                    <a:pt x="2384909" y="477881"/>
                  </a:lnTo>
                  <a:lnTo>
                    <a:pt x="2510055" y="653278"/>
                  </a:lnTo>
                  <a:lnTo>
                    <a:pt x="2605747" y="846328"/>
                  </a:lnTo>
                  <a:lnTo>
                    <a:pt x="2669558" y="1052126"/>
                  </a:lnTo>
                  <a:lnTo>
                    <a:pt x="2699864" y="1265447"/>
                  </a:lnTo>
                  <a:lnTo>
                    <a:pt x="2702409" y="1348355"/>
                  </a:lnTo>
                  <a:lnTo>
                    <a:pt x="2685240" y="1563135"/>
                  </a:lnTo>
                  <a:lnTo>
                    <a:pt x="2634170" y="1772458"/>
                  </a:lnTo>
                  <a:lnTo>
                    <a:pt x="2550496" y="1971010"/>
                  </a:lnTo>
                  <a:lnTo>
                    <a:pt x="2436341" y="2153751"/>
                  </a:lnTo>
                  <a:lnTo>
                    <a:pt x="2294607" y="2316037"/>
                  </a:lnTo>
                  <a:lnTo>
                    <a:pt x="2128893" y="2453744"/>
                  </a:lnTo>
                  <a:lnTo>
                    <a:pt x="1943408" y="2563379"/>
                  </a:lnTo>
                  <a:lnTo>
                    <a:pt x="1742860" y="2642156"/>
                  </a:lnTo>
                  <a:lnTo>
                    <a:pt x="1532344" y="2688073"/>
                  </a:lnTo>
                  <a:lnTo>
                    <a:pt x="1317210" y="2699967"/>
                  </a:lnTo>
                  <a:close/>
                </a:path>
              </a:pathLst>
            </a:custGeom>
            <a:solidFill>
              <a:srgbClr val="FF2A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2" name="Google Shape;892;p4"/>
            <p:cNvSpPr/>
            <p:nvPr/>
          </p:nvSpPr>
          <p:spPr>
            <a:xfrm>
              <a:off x="2331829" y="3818519"/>
              <a:ext cx="2439035" cy="2425700"/>
            </a:xfrm>
            <a:custGeom>
              <a:rect b="b" l="l" r="r" t="t"/>
              <a:pathLst>
                <a:path extrusionOk="0" h="2425700" w="2439035">
                  <a:moveTo>
                    <a:pt x="1128768" y="2425295"/>
                  </a:moveTo>
                  <a:lnTo>
                    <a:pt x="1128768" y="2257397"/>
                  </a:lnTo>
                  <a:lnTo>
                    <a:pt x="1043838" y="2257397"/>
                  </a:lnTo>
                  <a:lnTo>
                    <a:pt x="1043838" y="2425295"/>
                  </a:lnTo>
                  <a:lnTo>
                    <a:pt x="995468" y="2421881"/>
                  </a:lnTo>
                  <a:lnTo>
                    <a:pt x="900577" y="2408906"/>
                  </a:lnTo>
                  <a:lnTo>
                    <a:pt x="808444" y="2388031"/>
                  </a:lnTo>
                  <a:lnTo>
                    <a:pt x="719427" y="2359615"/>
                  </a:lnTo>
                  <a:lnTo>
                    <a:pt x="633882" y="2324014"/>
                  </a:lnTo>
                  <a:lnTo>
                    <a:pt x="552165" y="2281587"/>
                  </a:lnTo>
                  <a:lnTo>
                    <a:pt x="474634" y="2232689"/>
                  </a:lnTo>
                  <a:lnTo>
                    <a:pt x="401645" y="2177680"/>
                  </a:lnTo>
                  <a:lnTo>
                    <a:pt x="333555" y="2116916"/>
                  </a:lnTo>
                  <a:lnTo>
                    <a:pt x="270719" y="2050755"/>
                  </a:lnTo>
                  <a:lnTo>
                    <a:pt x="213495" y="1979553"/>
                  </a:lnTo>
                  <a:lnTo>
                    <a:pt x="162239" y="1903669"/>
                  </a:lnTo>
                  <a:lnTo>
                    <a:pt x="117307" y="1823460"/>
                  </a:lnTo>
                  <a:lnTo>
                    <a:pt x="79057" y="1739283"/>
                  </a:lnTo>
                  <a:lnTo>
                    <a:pt x="47845" y="1651495"/>
                  </a:lnTo>
                  <a:lnTo>
                    <a:pt x="24026" y="1560454"/>
                  </a:lnTo>
                  <a:lnTo>
                    <a:pt x="7959" y="1466518"/>
                  </a:lnTo>
                  <a:lnTo>
                    <a:pt x="0" y="1370043"/>
                  </a:lnTo>
                  <a:lnTo>
                    <a:pt x="156483" y="1370043"/>
                  </a:lnTo>
                  <a:lnTo>
                    <a:pt x="156483" y="1285112"/>
                  </a:lnTo>
                  <a:lnTo>
                    <a:pt x="0" y="1285112"/>
                  </a:lnTo>
                  <a:lnTo>
                    <a:pt x="2854" y="1236650"/>
                  </a:lnTo>
                  <a:lnTo>
                    <a:pt x="14761" y="1141514"/>
                  </a:lnTo>
                  <a:lnTo>
                    <a:pt x="34632" y="1049067"/>
                  </a:lnTo>
                  <a:lnTo>
                    <a:pt x="62105" y="959668"/>
                  </a:lnTo>
                  <a:lnTo>
                    <a:pt x="96820" y="873676"/>
                  </a:lnTo>
                  <a:lnTo>
                    <a:pt x="138415" y="791454"/>
                  </a:lnTo>
                  <a:lnTo>
                    <a:pt x="186530" y="713360"/>
                  </a:lnTo>
                  <a:lnTo>
                    <a:pt x="240803" y="639755"/>
                  </a:lnTo>
                  <a:lnTo>
                    <a:pt x="300875" y="570999"/>
                  </a:lnTo>
                  <a:lnTo>
                    <a:pt x="366383" y="507453"/>
                  </a:lnTo>
                  <a:lnTo>
                    <a:pt x="436967" y="449476"/>
                  </a:lnTo>
                  <a:lnTo>
                    <a:pt x="512265" y="397430"/>
                  </a:lnTo>
                  <a:lnTo>
                    <a:pt x="591918" y="351674"/>
                  </a:lnTo>
                  <a:lnTo>
                    <a:pt x="675564" y="312569"/>
                  </a:lnTo>
                  <a:lnTo>
                    <a:pt x="762841" y="280475"/>
                  </a:lnTo>
                  <a:lnTo>
                    <a:pt x="853390" y="255752"/>
                  </a:lnTo>
                  <a:lnTo>
                    <a:pt x="946848" y="238760"/>
                  </a:lnTo>
                  <a:lnTo>
                    <a:pt x="1042856" y="229860"/>
                  </a:lnTo>
                  <a:lnTo>
                    <a:pt x="1042856" y="398740"/>
                  </a:lnTo>
                  <a:lnTo>
                    <a:pt x="1128769" y="398740"/>
                  </a:lnTo>
                  <a:lnTo>
                    <a:pt x="1128769" y="229860"/>
                  </a:lnTo>
                  <a:lnTo>
                    <a:pt x="1206458" y="234645"/>
                  </a:lnTo>
                  <a:lnTo>
                    <a:pt x="1283608" y="244957"/>
                  </a:lnTo>
                  <a:lnTo>
                    <a:pt x="1359829" y="260730"/>
                  </a:lnTo>
                  <a:lnTo>
                    <a:pt x="1434732" y="281898"/>
                  </a:lnTo>
                  <a:lnTo>
                    <a:pt x="1507939" y="308339"/>
                  </a:lnTo>
                  <a:lnTo>
                    <a:pt x="1579075" y="339933"/>
                  </a:lnTo>
                  <a:lnTo>
                    <a:pt x="1647784" y="376507"/>
                  </a:lnTo>
                  <a:lnTo>
                    <a:pt x="1713710" y="417886"/>
                  </a:lnTo>
                  <a:lnTo>
                    <a:pt x="1750698" y="387959"/>
                  </a:lnTo>
                  <a:lnTo>
                    <a:pt x="1885306" y="290289"/>
                  </a:lnTo>
                  <a:lnTo>
                    <a:pt x="2039337" y="190396"/>
                  </a:lnTo>
                  <a:lnTo>
                    <a:pt x="2192165" y="100636"/>
                  </a:lnTo>
                  <a:lnTo>
                    <a:pt x="2323166" y="33363"/>
                  </a:lnTo>
                  <a:lnTo>
                    <a:pt x="2388187" y="7108"/>
                  </a:lnTo>
                  <a:lnTo>
                    <a:pt x="2428229" y="0"/>
                  </a:lnTo>
                  <a:lnTo>
                    <a:pt x="2436972" y="4769"/>
                  </a:lnTo>
                  <a:lnTo>
                    <a:pt x="2438783" y="18353"/>
                  </a:lnTo>
                  <a:lnTo>
                    <a:pt x="2433556" y="39679"/>
                  </a:lnTo>
                  <a:lnTo>
                    <a:pt x="2382762" y="141342"/>
                  </a:lnTo>
                  <a:lnTo>
                    <a:pt x="2326751" y="231759"/>
                  </a:lnTo>
                  <a:lnTo>
                    <a:pt x="2187176" y="435391"/>
                  </a:lnTo>
                  <a:lnTo>
                    <a:pt x="1994277" y="692684"/>
                  </a:lnTo>
                  <a:lnTo>
                    <a:pt x="2038010" y="758910"/>
                  </a:lnTo>
                  <a:lnTo>
                    <a:pt x="2076807" y="828144"/>
                  </a:lnTo>
                  <a:lnTo>
                    <a:pt x="2110477" y="900011"/>
                  </a:lnTo>
                  <a:lnTo>
                    <a:pt x="2138825" y="974139"/>
                  </a:lnTo>
                  <a:lnTo>
                    <a:pt x="2161718" y="1050129"/>
                  </a:lnTo>
                  <a:lnTo>
                    <a:pt x="2179019" y="1127584"/>
                  </a:lnTo>
                  <a:lnTo>
                    <a:pt x="2190652" y="1206090"/>
                  </a:lnTo>
                  <a:lnTo>
                    <a:pt x="2196540" y="1285235"/>
                  </a:lnTo>
                  <a:lnTo>
                    <a:pt x="2016123" y="1285235"/>
                  </a:lnTo>
                  <a:lnTo>
                    <a:pt x="2016123" y="1370166"/>
                  </a:lnTo>
                  <a:lnTo>
                    <a:pt x="2195557" y="1370043"/>
                  </a:lnTo>
                  <a:lnTo>
                    <a:pt x="2187835" y="1464974"/>
                  </a:lnTo>
                  <a:lnTo>
                    <a:pt x="2172218" y="1557462"/>
                  </a:lnTo>
                  <a:lnTo>
                    <a:pt x="2149052" y="1647164"/>
                  </a:lnTo>
                  <a:lnTo>
                    <a:pt x="2118677" y="1733738"/>
                  </a:lnTo>
                  <a:lnTo>
                    <a:pt x="2081438" y="1816840"/>
                  </a:lnTo>
                  <a:lnTo>
                    <a:pt x="2037678" y="1896128"/>
                  </a:lnTo>
                  <a:lnTo>
                    <a:pt x="1987740" y="1971259"/>
                  </a:lnTo>
                  <a:lnTo>
                    <a:pt x="1931966" y="2041891"/>
                  </a:lnTo>
                  <a:lnTo>
                    <a:pt x="1870701" y="2107679"/>
                  </a:lnTo>
                  <a:lnTo>
                    <a:pt x="1804286" y="2168283"/>
                  </a:lnTo>
                  <a:lnTo>
                    <a:pt x="1733065" y="2223358"/>
                  </a:lnTo>
                  <a:lnTo>
                    <a:pt x="1657381" y="2272562"/>
                  </a:lnTo>
                  <a:lnTo>
                    <a:pt x="1577577" y="2315552"/>
                  </a:lnTo>
                  <a:lnTo>
                    <a:pt x="1493997" y="2351985"/>
                  </a:lnTo>
                  <a:lnTo>
                    <a:pt x="1406983" y="2381519"/>
                  </a:lnTo>
                  <a:lnTo>
                    <a:pt x="1316878" y="2403810"/>
                  </a:lnTo>
                  <a:lnTo>
                    <a:pt x="1224025" y="2418517"/>
                  </a:lnTo>
                  <a:lnTo>
                    <a:pt x="1128768" y="242529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3" name="Google Shape;893;p4"/>
            <p:cNvSpPr/>
            <p:nvPr/>
          </p:nvSpPr>
          <p:spPr>
            <a:xfrm>
              <a:off x="2807662" y="3972900"/>
              <a:ext cx="1798955" cy="1619250"/>
            </a:xfrm>
            <a:custGeom>
              <a:rect b="b" l="l" r="r" t="t"/>
              <a:pathLst>
                <a:path extrusionOk="0" h="1619250" w="1798954">
                  <a:moveTo>
                    <a:pt x="630843" y="1619207"/>
                  </a:moveTo>
                  <a:lnTo>
                    <a:pt x="0" y="913128"/>
                  </a:lnTo>
                  <a:lnTo>
                    <a:pt x="139301" y="773827"/>
                  </a:lnTo>
                  <a:lnTo>
                    <a:pt x="540022" y="1091704"/>
                  </a:lnTo>
                  <a:lnTo>
                    <a:pt x="715526" y="908199"/>
                  </a:lnTo>
                  <a:lnTo>
                    <a:pt x="1010481" y="625907"/>
                  </a:lnTo>
                  <a:lnTo>
                    <a:pt x="1363537" y="316236"/>
                  </a:lnTo>
                  <a:lnTo>
                    <a:pt x="1599163" y="129397"/>
                  </a:lnTo>
                  <a:lnTo>
                    <a:pt x="1725894" y="41302"/>
                  </a:lnTo>
                  <a:lnTo>
                    <a:pt x="1798764" y="0"/>
                  </a:lnTo>
                  <a:lnTo>
                    <a:pt x="1580294" y="252136"/>
                  </a:lnTo>
                  <a:lnTo>
                    <a:pt x="1254849" y="662860"/>
                  </a:lnTo>
                  <a:lnTo>
                    <a:pt x="972366" y="1057997"/>
                  </a:lnTo>
                  <a:lnTo>
                    <a:pt x="775099" y="1365419"/>
                  </a:lnTo>
                  <a:lnTo>
                    <a:pt x="630843" y="1619207"/>
                  </a:lnTo>
                  <a:close/>
                </a:path>
              </a:pathLst>
            </a:custGeom>
            <a:solidFill>
              <a:srgbClr val="3740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894" name="Google Shape;894;p4"/>
          <p:cNvGrpSpPr/>
          <p:nvPr/>
        </p:nvGrpSpPr>
        <p:grpSpPr>
          <a:xfrm>
            <a:off x="3435236" y="3418965"/>
            <a:ext cx="903923" cy="1173756"/>
            <a:chOff x="6870472" y="6837929"/>
            <a:chExt cx="1807845" cy="2347511"/>
          </a:xfrm>
        </p:grpSpPr>
        <p:sp>
          <p:nvSpPr>
            <p:cNvPr id="895" name="Google Shape;895;p4"/>
            <p:cNvSpPr/>
            <p:nvPr/>
          </p:nvSpPr>
          <p:spPr>
            <a:xfrm>
              <a:off x="7219232" y="7408301"/>
              <a:ext cx="1231265" cy="1068705"/>
            </a:xfrm>
            <a:custGeom>
              <a:rect b="b" l="l" r="r" t="t"/>
              <a:pathLst>
                <a:path extrusionOk="0" h="1068704" w="1231265">
                  <a:moveTo>
                    <a:pt x="531439" y="1068374"/>
                  </a:moveTo>
                  <a:lnTo>
                    <a:pt x="283041" y="1020129"/>
                  </a:lnTo>
                  <a:lnTo>
                    <a:pt x="131354" y="873382"/>
                  </a:lnTo>
                  <a:lnTo>
                    <a:pt x="73785" y="666294"/>
                  </a:lnTo>
                  <a:lnTo>
                    <a:pt x="32748" y="486309"/>
                  </a:lnTo>
                  <a:lnTo>
                    <a:pt x="8176" y="359325"/>
                  </a:lnTo>
                  <a:lnTo>
                    <a:pt x="0" y="311242"/>
                  </a:lnTo>
                  <a:lnTo>
                    <a:pt x="96808" y="117272"/>
                  </a:lnTo>
                  <a:lnTo>
                    <a:pt x="860108" y="0"/>
                  </a:lnTo>
                  <a:lnTo>
                    <a:pt x="880236" y="70228"/>
                  </a:lnTo>
                  <a:lnTo>
                    <a:pt x="933555" y="237727"/>
                  </a:lnTo>
                  <a:lnTo>
                    <a:pt x="1009466" y="437713"/>
                  </a:lnTo>
                  <a:lnTo>
                    <a:pt x="1097372" y="605405"/>
                  </a:lnTo>
                  <a:lnTo>
                    <a:pt x="1183793" y="745998"/>
                  </a:lnTo>
                  <a:lnTo>
                    <a:pt x="1221848" y="836715"/>
                  </a:lnTo>
                  <a:lnTo>
                    <a:pt x="1230658" y="885395"/>
                  </a:lnTo>
                  <a:lnTo>
                    <a:pt x="1229346" y="899879"/>
                  </a:lnTo>
                  <a:lnTo>
                    <a:pt x="1145466" y="961569"/>
                  </a:lnTo>
                  <a:lnTo>
                    <a:pt x="865900" y="1052136"/>
                  </a:lnTo>
                  <a:lnTo>
                    <a:pt x="763432" y="1063811"/>
                  </a:lnTo>
                  <a:lnTo>
                    <a:pt x="531439" y="1068374"/>
                  </a:lnTo>
                  <a:close/>
                </a:path>
              </a:pathLst>
            </a:custGeom>
            <a:solidFill>
              <a:srgbClr val="642E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6" name="Google Shape;896;p4"/>
            <p:cNvSpPr/>
            <p:nvPr/>
          </p:nvSpPr>
          <p:spPr>
            <a:xfrm>
              <a:off x="6870472" y="8195463"/>
              <a:ext cx="1807845" cy="989965"/>
            </a:xfrm>
            <a:custGeom>
              <a:rect b="b" l="l" r="r" t="t"/>
              <a:pathLst>
                <a:path extrusionOk="0" h="989965" w="1807845">
                  <a:moveTo>
                    <a:pt x="1807302" y="989515"/>
                  </a:moveTo>
                  <a:lnTo>
                    <a:pt x="0" y="989515"/>
                  </a:lnTo>
                  <a:lnTo>
                    <a:pt x="9982" y="876780"/>
                  </a:lnTo>
                  <a:lnTo>
                    <a:pt x="33394" y="624592"/>
                  </a:lnTo>
                  <a:lnTo>
                    <a:pt x="60432" y="361984"/>
                  </a:lnTo>
                  <a:lnTo>
                    <a:pt x="81294" y="217983"/>
                  </a:lnTo>
                  <a:lnTo>
                    <a:pt x="101558" y="181175"/>
                  </a:lnTo>
                  <a:lnTo>
                    <a:pt x="149377" y="138029"/>
                  </a:lnTo>
                  <a:lnTo>
                    <a:pt x="628946" y="0"/>
                  </a:lnTo>
                  <a:lnTo>
                    <a:pt x="903651" y="93155"/>
                  </a:lnTo>
                  <a:lnTo>
                    <a:pt x="1178253" y="0"/>
                  </a:lnTo>
                  <a:lnTo>
                    <a:pt x="1648540" y="132487"/>
                  </a:lnTo>
                  <a:lnTo>
                    <a:pt x="1679982" y="154391"/>
                  </a:lnTo>
                  <a:lnTo>
                    <a:pt x="1726008" y="217983"/>
                  </a:lnTo>
                  <a:lnTo>
                    <a:pt x="1746870" y="361984"/>
                  </a:lnTo>
                  <a:lnTo>
                    <a:pt x="1773908" y="624592"/>
                  </a:lnTo>
                  <a:lnTo>
                    <a:pt x="1797320" y="876780"/>
                  </a:lnTo>
                  <a:lnTo>
                    <a:pt x="1807302" y="989515"/>
                  </a:lnTo>
                  <a:close/>
                </a:path>
              </a:pathLst>
            </a:custGeom>
            <a:solidFill>
              <a:srgbClr val="16294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7" name="Google Shape;897;p4"/>
            <p:cNvSpPr/>
            <p:nvPr/>
          </p:nvSpPr>
          <p:spPr>
            <a:xfrm>
              <a:off x="7386269" y="8213887"/>
              <a:ext cx="739140" cy="971550"/>
            </a:xfrm>
            <a:custGeom>
              <a:rect b="b" l="l" r="r" t="t"/>
              <a:pathLst>
                <a:path extrusionOk="0" h="971550" w="739140">
                  <a:moveTo>
                    <a:pt x="564510" y="971091"/>
                  </a:moveTo>
                  <a:lnTo>
                    <a:pt x="195272" y="971091"/>
                  </a:lnTo>
                  <a:lnTo>
                    <a:pt x="0" y="9005"/>
                  </a:lnTo>
                  <a:lnTo>
                    <a:pt x="390544" y="75662"/>
                  </a:lnTo>
                  <a:lnTo>
                    <a:pt x="738579" y="0"/>
                  </a:lnTo>
                  <a:lnTo>
                    <a:pt x="564510" y="971091"/>
                  </a:lnTo>
                  <a:close/>
                </a:path>
              </a:pathLst>
            </a:custGeom>
            <a:solidFill>
              <a:srgbClr val="D0E3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8" name="Google Shape;898;p4"/>
            <p:cNvSpPr/>
            <p:nvPr/>
          </p:nvSpPr>
          <p:spPr>
            <a:xfrm>
              <a:off x="7542342" y="7812906"/>
              <a:ext cx="469265" cy="451484"/>
            </a:xfrm>
            <a:custGeom>
              <a:rect b="b" l="l" r="r" t="t"/>
              <a:pathLst>
                <a:path extrusionOk="0" h="451484" w="469265">
                  <a:moveTo>
                    <a:pt x="234471" y="450974"/>
                  </a:moveTo>
                  <a:lnTo>
                    <a:pt x="0" y="378313"/>
                  </a:lnTo>
                  <a:lnTo>
                    <a:pt x="25116" y="291255"/>
                  </a:lnTo>
                  <a:lnTo>
                    <a:pt x="44474" y="164315"/>
                  </a:lnTo>
                  <a:lnTo>
                    <a:pt x="56927" y="49795"/>
                  </a:lnTo>
                  <a:lnTo>
                    <a:pt x="61332" y="0"/>
                  </a:lnTo>
                  <a:lnTo>
                    <a:pt x="234471" y="66243"/>
                  </a:lnTo>
                  <a:lnTo>
                    <a:pt x="407506" y="0"/>
                  </a:lnTo>
                  <a:lnTo>
                    <a:pt x="411928" y="49796"/>
                  </a:lnTo>
                  <a:lnTo>
                    <a:pt x="424417" y="164315"/>
                  </a:lnTo>
                  <a:lnTo>
                    <a:pt x="443810" y="291255"/>
                  </a:lnTo>
                  <a:lnTo>
                    <a:pt x="468943" y="378313"/>
                  </a:lnTo>
                  <a:lnTo>
                    <a:pt x="234471" y="450974"/>
                  </a:lnTo>
                  <a:close/>
                </a:path>
              </a:pathLst>
            </a:custGeom>
            <a:solidFill>
              <a:srgbClr val="ED91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99" name="Google Shape;899;p4"/>
            <p:cNvSpPr/>
            <p:nvPr/>
          </p:nvSpPr>
          <p:spPr>
            <a:xfrm>
              <a:off x="7308443" y="7029995"/>
              <a:ext cx="935355" cy="1076960"/>
            </a:xfrm>
            <a:custGeom>
              <a:rect b="b" l="l" r="r" t="t"/>
              <a:pathLst>
                <a:path extrusionOk="0" h="1076959" w="935354">
                  <a:moveTo>
                    <a:pt x="935012" y="500634"/>
                  </a:moveTo>
                  <a:lnTo>
                    <a:pt x="931926" y="468782"/>
                  </a:lnTo>
                  <a:lnTo>
                    <a:pt x="902411" y="433374"/>
                  </a:lnTo>
                  <a:lnTo>
                    <a:pt x="862482" y="438835"/>
                  </a:lnTo>
                  <a:lnTo>
                    <a:pt x="837692" y="454012"/>
                  </a:lnTo>
                  <a:lnTo>
                    <a:pt x="838365" y="444119"/>
                  </a:lnTo>
                  <a:lnTo>
                    <a:pt x="838161" y="401370"/>
                  </a:lnTo>
                  <a:lnTo>
                    <a:pt x="834707" y="358152"/>
                  </a:lnTo>
                  <a:lnTo>
                    <a:pt x="827836" y="314998"/>
                  </a:lnTo>
                  <a:lnTo>
                    <a:pt x="817321" y="272465"/>
                  </a:lnTo>
                  <a:lnTo>
                    <a:pt x="802982" y="231089"/>
                  </a:lnTo>
                  <a:lnTo>
                    <a:pt x="784606" y="191401"/>
                  </a:lnTo>
                  <a:lnTo>
                    <a:pt x="762012" y="153949"/>
                  </a:lnTo>
                  <a:lnTo>
                    <a:pt x="734974" y="119291"/>
                  </a:lnTo>
                  <a:lnTo>
                    <a:pt x="703326" y="87934"/>
                  </a:lnTo>
                  <a:lnTo>
                    <a:pt x="666838" y="60452"/>
                  </a:lnTo>
                  <a:lnTo>
                    <a:pt x="625335" y="37376"/>
                  </a:lnTo>
                  <a:lnTo>
                    <a:pt x="578599" y="19253"/>
                  </a:lnTo>
                  <a:lnTo>
                    <a:pt x="526453" y="6604"/>
                  </a:lnTo>
                  <a:lnTo>
                    <a:pt x="468668" y="0"/>
                  </a:lnTo>
                  <a:lnTo>
                    <a:pt x="410819" y="2946"/>
                  </a:lnTo>
                  <a:lnTo>
                    <a:pt x="358813" y="12014"/>
                  </a:lnTo>
                  <a:lnTo>
                    <a:pt x="312420" y="26670"/>
                  </a:lnTo>
                  <a:lnTo>
                    <a:pt x="271373" y="46393"/>
                  </a:lnTo>
                  <a:lnTo>
                    <a:pt x="235407" y="70650"/>
                  </a:lnTo>
                  <a:lnTo>
                    <a:pt x="204279" y="98920"/>
                  </a:lnTo>
                  <a:lnTo>
                    <a:pt x="177711" y="130670"/>
                  </a:lnTo>
                  <a:lnTo>
                    <a:pt x="155473" y="165379"/>
                  </a:lnTo>
                  <a:lnTo>
                    <a:pt x="137274" y="202501"/>
                  </a:lnTo>
                  <a:lnTo>
                    <a:pt x="122885" y="241515"/>
                  </a:lnTo>
                  <a:lnTo>
                    <a:pt x="112026" y="281901"/>
                  </a:lnTo>
                  <a:lnTo>
                    <a:pt x="104444" y="323126"/>
                  </a:lnTo>
                  <a:lnTo>
                    <a:pt x="99898" y="364667"/>
                  </a:lnTo>
                  <a:lnTo>
                    <a:pt x="98120" y="405980"/>
                  </a:lnTo>
                  <a:lnTo>
                    <a:pt x="98844" y="446557"/>
                  </a:lnTo>
                  <a:lnTo>
                    <a:pt x="99504" y="455383"/>
                  </a:lnTo>
                  <a:lnTo>
                    <a:pt x="72504" y="438835"/>
                  </a:lnTo>
                  <a:lnTo>
                    <a:pt x="32600" y="433374"/>
                  </a:lnTo>
                  <a:lnTo>
                    <a:pt x="3149" y="468782"/>
                  </a:lnTo>
                  <a:lnTo>
                    <a:pt x="0" y="500634"/>
                  </a:lnTo>
                  <a:lnTo>
                    <a:pt x="5410" y="540270"/>
                  </a:lnTo>
                  <a:lnTo>
                    <a:pt x="17830" y="582955"/>
                  </a:lnTo>
                  <a:lnTo>
                    <a:pt x="35674" y="623938"/>
                  </a:lnTo>
                  <a:lnTo>
                    <a:pt x="57378" y="658520"/>
                  </a:lnTo>
                  <a:lnTo>
                    <a:pt x="106083" y="689483"/>
                  </a:lnTo>
                  <a:lnTo>
                    <a:pt x="129946" y="676414"/>
                  </a:lnTo>
                  <a:lnTo>
                    <a:pt x="129908" y="675652"/>
                  </a:lnTo>
                  <a:lnTo>
                    <a:pt x="135585" y="708063"/>
                  </a:lnTo>
                  <a:lnTo>
                    <a:pt x="147612" y="770229"/>
                  </a:lnTo>
                  <a:lnTo>
                    <a:pt x="161074" y="832078"/>
                  </a:lnTo>
                  <a:lnTo>
                    <a:pt x="199859" y="901446"/>
                  </a:lnTo>
                  <a:lnTo>
                    <a:pt x="233299" y="936993"/>
                  </a:lnTo>
                  <a:lnTo>
                    <a:pt x="272986" y="971562"/>
                  </a:lnTo>
                  <a:lnTo>
                    <a:pt x="316611" y="1003947"/>
                  </a:lnTo>
                  <a:lnTo>
                    <a:pt x="361835" y="1032992"/>
                  </a:lnTo>
                  <a:lnTo>
                    <a:pt x="402513" y="1054036"/>
                  </a:lnTo>
                  <a:lnTo>
                    <a:pt x="459930" y="1074343"/>
                  </a:lnTo>
                  <a:lnTo>
                    <a:pt x="468668" y="1076350"/>
                  </a:lnTo>
                  <a:lnTo>
                    <a:pt x="477354" y="1074343"/>
                  </a:lnTo>
                  <a:lnTo>
                    <a:pt x="534733" y="1054036"/>
                  </a:lnTo>
                  <a:lnTo>
                    <a:pt x="575411" y="1032992"/>
                  </a:lnTo>
                  <a:lnTo>
                    <a:pt x="620649" y="1003947"/>
                  </a:lnTo>
                  <a:lnTo>
                    <a:pt x="664273" y="971562"/>
                  </a:lnTo>
                  <a:lnTo>
                    <a:pt x="703986" y="936993"/>
                  </a:lnTo>
                  <a:lnTo>
                    <a:pt x="737425" y="901446"/>
                  </a:lnTo>
                  <a:lnTo>
                    <a:pt x="762266" y="866076"/>
                  </a:lnTo>
                  <a:lnTo>
                    <a:pt x="789660" y="770229"/>
                  </a:lnTo>
                  <a:lnTo>
                    <a:pt x="801700" y="708063"/>
                  </a:lnTo>
                  <a:lnTo>
                    <a:pt x="807034" y="677519"/>
                  </a:lnTo>
                  <a:lnTo>
                    <a:pt x="828852" y="689483"/>
                  </a:lnTo>
                  <a:lnTo>
                    <a:pt x="877531" y="658520"/>
                  </a:lnTo>
                  <a:lnTo>
                    <a:pt x="899236" y="623938"/>
                  </a:lnTo>
                  <a:lnTo>
                    <a:pt x="917092" y="582955"/>
                  </a:lnTo>
                  <a:lnTo>
                    <a:pt x="929538" y="540270"/>
                  </a:lnTo>
                  <a:lnTo>
                    <a:pt x="935012" y="500634"/>
                  </a:lnTo>
                  <a:close/>
                </a:path>
              </a:pathLst>
            </a:custGeom>
            <a:solidFill>
              <a:srgbClr val="F9B4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0" name="Google Shape;900;p4"/>
            <p:cNvSpPr/>
            <p:nvPr/>
          </p:nvSpPr>
          <p:spPr>
            <a:xfrm>
              <a:off x="7386269" y="8118652"/>
              <a:ext cx="739140" cy="528955"/>
            </a:xfrm>
            <a:custGeom>
              <a:rect b="b" l="l" r="r" t="t"/>
              <a:pathLst>
                <a:path extrusionOk="0" h="528954" w="739140">
                  <a:moveTo>
                    <a:pt x="738568" y="95237"/>
                  </a:moveTo>
                  <a:lnTo>
                    <a:pt x="704088" y="63792"/>
                  </a:lnTo>
                  <a:lnTo>
                    <a:pt x="675868" y="37211"/>
                  </a:lnTo>
                  <a:lnTo>
                    <a:pt x="653554" y="14719"/>
                  </a:lnTo>
                  <a:lnTo>
                    <a:pt x="635635" y="2959"/>
                  </a:lnTo>
                  <a:lnTo>
                    <a:pt x="616966" y="0"/>
                  </a:lnTo>
                  <a:lnTo>
                    <a:pt x="602297" y="1447"/>
                  </a:lnTo>
                  <a:lnTo>
                    <a:pt x="596353" y="2908"/>
                  </a:lnTo>
                  <a:lnTo>
                    <a:pt x="555345" y="34632"/>
                  </a:lnTo>
                  <a:lnTo>
                    <a:pt x="485571" y="82499"/>
                  </a:lnTo>
                  <a:lnTo>
                    <a:pt x="419747" y="126161"/>
                  </a:lnTo>
                  <a:lnTo>
                    <a:pt x="390537" y="145237"/>
                  </a:lnTo>
                  <a:lnTo>
                    <a:pt x="361315" y="126161"/>
                  </a:lnTo>
                  <a:lnTo>
                    <a:pt x="295452" y="82499"/>
                  </a:lnTo>
                  <a:lnTo>
                    <a:pt x="225640" y="34632"/>
                  </a:lnTo>
                  <a:lnTo>
                    <a:pt x="184607" y="2908"/>
                  </a:lnTo>
                  <a:lnTo>
                    <a:pt x="178676" y="1447"/>
                  </a:lnTo>
                  <a:lnTo>
                    <a:pt x="164007" y="0"/>
                  </a:lnTo>
                  <a:lnTo>
                    <a:pt x="145338" y="2959"/>
                  </a:lnTo>
                  <a:lnTo>
                    <a:pt x="127419" y="14719"/>
                  </a:lnTo>
                  <a:lnTo>
                    <a:pt x="98513" y="38620"/>
                  </a:lnTo>
                  <a:lnTo>
                    <a:pt x="55714" y="68287"/>
                  </a:lnTo>
                  <a:lnTo>
                    <a:pt x="16903" y="93560"/>
                  </a:lnTo>
                  <a:lnTo>
                    <a:pt x="0" y="104241"/>
                  </a:lnTo>
                  <a:lnTo>
                    <a:pt x="92456" y="502335"/>
                  </a:lnTo>
                  <a:lnTo>
                    <a:pt x="125260" y="468503"/>
                  </a:lnTo>
                  <a:lnTo>
                    <a:pt x="204774" y="385762"/>
                  </a:lnTo>
                  <a:lnTo>
                    <a:pt x="302641" y="282168"/>
                  </a:lnTo>
                  <a:lnTo>
                    <a:pt x="390537" y="185813"/>
                  </a:lnTo>
                  <a:lnTo>
                    <a:pt x="470585" y="286258"/>
                  </a:lnTo>
                  <a:lnTo>
                    <a:pt x="551294" y="398856"/>
                  </a:lnTo>
                  <a:lnTo>
                    <a:pt x="613651" y="490601"/>
                  </a:lnTo>
                  <a:lnTo>
                    <a:pt x="638657" y="528523"/>
                  </a:lnTo>
                  <a:lnTo>
                    <a:pt x="738568" y="9523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1" name="Google Shape;901;p4"/>
            <p:cNvSpPr/>
            <p:nvPr/>
          </p:nvSpPr>
          <p:spPr>
            <a:xfrm>
              <a:off x="7193572" y="8213890"/>
              <a:ext cx="1123315" cy="971550"/>
            </a:xfrm>
            <a:custGeom>
              <a:rect b="b" l="l" r="r" t="t"/>
              <a:pathLst>
                <a:path extrusionOk="0" h="971550" w="1123315">
                  <a:moveTo>
                    <a:pt x="415683" y="971092"/>
                  </a:moveTo>
                  <a:lnTo>
                    <a:pt x="192697" y="7874"/>
                  </a:lnTo>
                  <a:lnTo>
                    <a:pt x="119354" y="25679"/>
                  </a:lnTo>
                  <a:lnTo>
                    <a:pt x="0" y="289407"/>
                  </a:lnTo>
                  <a:lnTo>
                    <a:pt x="128155" y="340639"/>
                  </a:lnTo>
                  <a:lnTo>
                    <a:pt x="0" y="440423"/>
                  </a:lnTo>
                  <a:lnTo>
                    <a:pt x="315874" y="971092"/>
                  </a:lnTo>
                  <a:lnTo>
                    <a:pt x="415683" y="971092"/>
                  </a:lnTo>
                  <a:close/>
                </a:path>
                <a:path extrusionOk="0" h="971550" w="1123315">
                  <a:moveTo>
                    <a:pt x="1123022" y="289407"/>
                  </a:moveTo>
                  <a:lnTo>
                    <a:pt x="1004595" y="17805"/>
                  </a:lnTo>
                  <a:lnTo>
                    <a:pt x="931265" y="0"/>
                  </a:lnTo>
                  <a:lnTo>
                    <a:pt x="707351" y="971092"/>
                  </a:lnTo>
                  <a:lnTo>
                    <a:pt x="807161" y="971092"/>
                  </a:lnTo>
                  <a:lnTo>
                    <a:pt x="1123022" y="440423"/>
                  </a:lnTo>
                  <a:lnTo>
                    <a:pt x="994879" y="340639"/>
                  </a:lnTo>
                  <a:lnTo>
                    <a:pt x="1123022" y="289407"/>
                  </a:lnTo>
                  <a:close/>
                </a:path>
              </a:pathLst>
            </a:custGeom>
            <a:solidFill>
              <a:srgbClr val="1C36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2" name="Google Shape;902;p4"/>
            <p:cNvSpPr/>
            <p:nvPr/>
          </p:nvSpPr>
          <p:spPr>
            <a:xfrm>
              <a:off x="7198210" y="6837929"/>
              <a:ext cx="1118870" cy="1176020"/>
            </a:xfrm>
            <a:custGeom>
              <a:rect b="b" l="l" r="r" t="t"/>
              <a:pathLst>
                <a:path extrusionOk="0" h="1176020" w="1118870">
                  <a:moveTo>
                    <a:pt x="1118394" y="1175778"/>
                  </a:moveTo>
                  <a:lnTo>
                    <a:pt x="1077009" y="1166906"/>
                  </a:lnTo>
                  <a:lnTo>
                    <a:pt x="1040921" y="1150410"/>
                  </a:lnTo>
                  <a:lnTo>
                    <a:pt x="1009754" y="1127100"/>
                  </a:lnTo>
                  <a:lnTo>
                    <a:pt x="983131" y="1097787"/>
                  </a:lnTo>
                  <a:lnTo>
                    <a:pt x="960676" y="1063283"/>
                  </a:lnTo>
                  <a:lnTo>
                    <a:pt x="942014" y="1024400"/>
                  </a:lnTo>
                  <a:lnTo>
                    <a:pt x="926768" y="981948"/>
                  </a:lnTo>
                  <a:lnTo>
                    <a:pt x="914562" y="936740"/>
                  </a:lnTo>
                  <a:lnTo>
                    <a:pt x="905020" y="889585"/>
                  </a:lnTo>
                  <a:lnTo>
                    <a:pt x="897765" y="841297"/>
                  </a:lnTo>
                  <a:lnTo>
                    <a:pt x="892423" y="792686"/>
                  </a:lnTo>
                  <a:lnTo>
                    <a:pt x="888616" y="744563"/>
                  </a:lnTo>
                  <a:lnTo>
                    <a:pt x="885969" y="697740"/>
                  </a:lnTo>
                  <a:lnTo>
                    <a:pt x="884105" y="653028"/>
                  </a:lnTo>
                  <a:lnTo>
                    <a:pt x="881223" y="573183"/>
                  </a:lnTo>
                  <a:lnTo>
                    <a:pt x="879452" y="539673"/>
                  </a:lnTo>
                  <a:lnTo>
                    <a:pt x="873372" y="489534"/>
                  </a:lnTo>
                  <a:lnTo>
                    <a:pt x="845188" y="418148"/>
                  </a:lnTo>
                  <a:lnTo>
                    <a:pt x="809402" y="376144"/>
                  </a:lnTo>
                  <a:lnTo>
                    <a:pt x="765600" y="351251"/>
                  </a:lnTo>
                  <a:lnTo>
                    <a:pt x="736442" y="385758"/>
                  </a:lnTo>
                  <a:lnTo>
                    <a:pt x="643491" y="470502"/>
                  </a:lnTo>
                  <a:lnTo>
                    <a:pt x="478534" y="577312"/>
                  </a:lnTo>
                  <a:lnTo>
                    <a:pt x="233359" y="678018"/>
                  </a:lnTo>
                  <a:lnTo>
                    <a:pt x="154715" y="723716"/>
                  </a:lnTo>
                  <a:lnTo>
                    <a:pt x="86776" y="792159"/>
                  </a:lnTo>
                  <a:lnTo>
                    <a:pt x="39044" y="854431"/>
                  </a:lnTo>
                  <a:lnTo>
                    <a:pt x="21021" y="881614"/>
                  </a:lnTo>
                  <a:lnTo>
                    <a:pt x="0" y="695891"/>
                  </a:lnTo>
                  <a:lnTo>
                    <a:pt x="9618" y="516485"/>
                  </a:lnTo>
                  <a:lnTo>
                    <a:pt x="29981" y="381152"/>
                  </a:lnTo>
                  <a:lnTo>
                    <a:pt x="41190" y="327651"/>
                  </a:lnTo>
                  <a:lnTo>
                    <a:pt x="57056" y="276021"/>
                  </a:lnTo>
                  <a:lnTo>
                    <a:pt x="79184" y="229811"/>
                  </a:lnTo>
                  <a:lnTo>
                    <a:pt x="106917" y="188751"/>
                  </a:lnTo>
                  <a:lnTo>
                    <a:pt x="139595" y="152574"/>
                  </a:lnTo>
                  <a:lnTo>
                    <a:pt x="176558" y="121010"/>
                  </a:lnTo>
                  <a:lnTo>
                    <a:pt x="217148" y="93790"/>
                  </a:lnTo>
                  <a:lnTo>
                    <a:pt x="260706" y="70647"/>
                  </a:lnTo>
                  <a:lnTo>
                    <a:pt x="306573" y="51311"/>
                  </a:lnTo>
                  <a:lnTo>
                    <a:pt x="354089" y="35514"/>
                  </a:lnTo>
                  <a:lnTo>
                    <a:pt x="402596" y="22987"/>
                  </a:lnTo>
                  <a:lnTo>
                    <a:pt x="451435" y="13462"/>
                  </a:lnTo>
                  <a:lnTo>
                    <a:pt x="499946" y="6669"/>
                  </a:lnTo>
                  <a:lnTo>
                    <a:pt x="547471" y="2340"/>
                  </a:lnTo>
                  <a:lnTo>
                    <a:pt x="593350" y="206"/>
                  </a:lnTo>
                  <a:lnTo>
                    <a:pt x="636925" y="0"/>
                  </a:lnTo>
                  <a:lnTo>
                    <a:pt x="677536" y="1451"/>
                  </a:lnTo>
                  <a:lnTo>
                    <a:pt x="747232" y="8252"/>
                  </a:lnTo>
                  <a:lnTo>
                    <a:pt x="797166" y="18461"/>
                  </a:lnTo>
                  <a:lnTo>
                    <a:pt x="857440" y="58114"/>
                  </a:lnTo>
                  <a:lnTo>
                    <a:pt x="869429" y="93327"/>
                  </a:lnTo>
                  <a:lnTo>
                    <a:pt x="864954" y="120952"/>
                  </a:lnTo>
                  <a:lnTo>
                    <a:pt x="859927" y="132129"/>
                  </a:lnTo>
                  <a:lnTo>
                    <a:pt x="898189" y="145690"/>
                  </a:lnTo>
                  <a:lnTo>
                    <a:pt x="932249" y="165723"/>
                  </a:lnTo>
                  <a:lnTo>
                    <a:pt x="962334" y="191579"/>
                  </a:lnTo>
                  <a:lnTo>
                    <a:pt x="988674" y="222608"/>
                  </a:lnTo>
                  <a:lnTo>
                    <a:pt x="1011498" y="258163"/>
                  </a:lnTo>
                  <a:lnTo>
                    <a:pt x="1031035" y="297592"/>
                  </a:lnTo>
                  <a:lnTo>
                    <a:pt x="1047514" y="340249"/>
                  </a:lnTo>
                  <a:lnTo>
                    <a:pt x="1061163" y="385483"/>
                  </a:lnTo>
                  <a:lnTo>
                    <a:pt x="1072213" y="432645"/>
                  </a:lnTo>
                  <a:lnTo>
                    <a:pt x="1080891" y="481087"/>
                  </a:lnTo>
                  <a:lnTo>
                    <a:pt x="1087427" y="530159"/>
                  </a:lnTo>
                  <a:lnTo>
                    <a:pt x="1092050" y="579213"/>
                  </a:lnTo>
                  <a:lnTo>
                    <a:pt x="1094989" y="627598"/>
                  </a:lnTo>
                  <a:lnTo>
                    <a:pt x="1096472" y="674668"/>
                  </a:lnTo>
                  <a:lnTo>
                    <a:pt x="1096729" y="719771"/>
                  </a:lnTo>
                  <a:lnTo>
                    <a:pt x="1095989" y="762260"/>
                  </a:lnTo>
                  <a:lnTo>
                    <a:pt x="1094481" y="801484"/>
                  </a:lnTo>
                  <a:lnTo>
                    <a:pt x="1092433" y="836796"/>
                  </a:lnTo>
                  <a:lnTo>
                    <a:pt x="1090773" y="973733"/>
                  </a:lnTo>
                  <a:lnTo>
                    <a:pt x="1100332" y="1080928"/>
                  </a:lnTo>
                  <a:lnTo>
                    <a:pt x="1112432" y="1150802"/>
                  </a:lnTo>
                  <a:lnTo>
                    <a:pt x="1118394" y="1175778"/>
                  </a:lnTo>
                  <a:close/>
                </a:path>
              </a:pathLst>
            </a:custGeom>
            <a:solidFill>
              <a:srgbClr val="8949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903" name="Google Shape;903;p4"/>
          <p:cNvGrpSpPr/>
          <p:nvPr/>
        </p:nvGrpSpPr>
        <p:grpSpPr>
          <a:xfrm>
            <a:off x="5911581" y="1841569"/>
            <a:ext cx="1113155" cy="1504950"/>
            <a:chOff x="11823162" y="3683138"/>
            <a:chExt cx="2226310" cy="3009900"/>
          </a:xfrm>
        </p:grpSpPr>
        <p:sp>
          <p:nvSpPr>
            <p:cNvPr id="904" name="Google Shape;904;p4"/>
            <p:cNvSpPr/>
            <p:nvPr/>
          </p:nvSpPr>
          <p:spPr>
            <a:xfrm>
              <a:off x="11823162" y="3683138"/>
              <a:ext cx="2226310" cy="3009900"/>
            </a:xfrm>
            <a:custGeom>
              <a:rect b="b" l="l" r="r" t="t"/>
              <a:pathLst>
                <a:path extrusionOk="0" h="3009900" w="2226309">
                  <a:moveTo>
                    <a:pt x="1427047" y="12699"/>
                  </a:moveTo>
                  <a:lnTo>
                    <a:pt x="821043" y="12699"/>
                  </a:lnTo>
                  <a:lnTo>
                    <a:pt x="825637" y="0"/>
                  </a:lnTo>
                  <a:lnTo>
                    <a:pt x="1422453" y="0"/>
                  </a:lnTo>
                  <a:lnTo>
                    <a:pt x="1427047" y="12699"/>
                  </a:lnTo>
                  <a:close/>
                </a:path>
                <a:path extrusionOk="0" h="3009900" w="2226309">
                  <a:moveTo>
                    <a:pt x="1432546" y="25399"/>
                  </a:moveTo>
                  <a:lnTo>
                    <a:pt x="815545" y="25399"/>
                  </a:lnTo>
                  <a:lnTo>
                    <a:pt x="817648" y="12699"/>
                  </a:lnTo>
                  <a:lnTo>
                    <a:pt x="1430442" y="12699"/>
                  </a:lnTo>
                  <a:lnTo>
                    <a:pt x="1432546" y="25399"/>
                  </a:lnTo>
                  <a:close/>
                </a:path>
                <a:path extrusionOk="0" h="3009900" w="2226309">
                  <a:moveTo>
                    <a:pt x="814823" y="120080"/>
                  </a:moveTo>
                  <a:lnTo>
                    <a:pt x="814823" y="25399"/>
                  </a:lnTo>
                  <a:lnTo>
                    <a:pt x="851734" y="25399"/>
                  </a:lnTo>
                  <a:lnTo>
                    <a:pt x="851734" y="63499"/>
                  </a:lnTo>
                  <a:lnTo>
                    <a:pt x="888646" y="63499"/>
                  </a:lnTo>
                  <a:lnTo>
                    <a:pt x="888646" y="114299"/>
                  </a:lnTo>
                  <a:lnTo>
                    <a:pt x="833243" y="114299"/>
                  </a:lnTo>
                  <a:lnTo>
                    <a:pt x="814823" y="120080"/>
                  </a:lnTo>
                  <a:close/>
                </a:path>
                <a:path extrusionOk="0" h="3009900" w="2226309">
                  <a:moveTo>
                    <a:pt x="888646" y="63499"/>
                  </a:moveTo>
                  <a:lnTo>
                    <a:pt x="851734" y="63499"/>
                  </a:lnTo>
                  <a:lnTo>
                    <a:pt x="851734" y="25399"/>
                  </a:lnTo>
                  <a:lnTo>
                    <a:pt x="888646" y="25399"/>
                  </a:lnTo>
                  <a:lnTo>
                    <a:pt x="888646" y="63499"/>
                  </a:lnTo>
                  <a:close/>
                </a:path>
                <a:path extrusionOk="0" h="3009900" w="2226309">
                  <a:moveTo>
                    <a:pt x="1359444" y="63499"/>
                  </a:moveTo>
                  <a:lnTo>
                    <a:pt x="888646" y="63499"/>
                  </a:lnTo>
                  <a:lnTo>
                    <a:pt x="888646" y="25399"/>
                  </a:lnTo>
                  <a:lnTo>
                    <a:pt x="1359444" y="25399"/>
                  </a:lnTo>
                  <a:lnTo>
                    <a:pt x="1359444" y="63499"/>
                  </a:lnTo>
                  <a:close/>
                </a:path>
                <a:path extrusionOk="0" h="3009900" w="2226309">
                  <a:moveTo>
                    <a:pt x="1751343" y="304799"/>
                  </a:moveTo>
                  <a:lnTo>
                    <a:pt x="1735694" y="304799"/>
                  </a:lnTo>
                  <a:lnTo>
                    <a:pt x="1385902" y="190499"/>
                  </a:lnTo>
                  <a:lnTo>
                    <a:pt x="1375138" y="190499"/>
                  </a:lnTo>
                  <a:lnTo>
                    <a:pt x="1366780" y="177799"/>
                  </a:lnTo>
                  <a:lnTo>
                    <a:pt x="1361368" y="177799"/>
                  </a:lnTo>
                  <a:lnTo>
                    <a:pt x="1359444" y="165099"/>
                  </a:lnTo>
                  <a:lnTo>
                    <a:pt x="1359444" y="25399"/>
                  </a:lnTo>
                  <a:lnTo>
                    <a:pt x="1396356" y="25399"/>
                  </a:lnTo>
                  <a:lnTo>
                    <a:pt x="1396356" y="63499"/>
                  </a:lnTo>
                  <a:lnTo>
                    <a:pt x="1433267" y="63499"/>
                  </a:lnTo>
                  <a:lnTo>
                    <a:pt x="1433267" y="126999"/>
                  </a:lnTo>
                  <a:lnTo>
                    <a:pt x="1716141" y="215896"/>
                  </a:lnTo>
                  <a:lnTo>
                    <a:pt x="1714824" y="215896"/>
                  </a:lnTo>
                  <a:lnTo>
                    <a:pt x="1709638" y="253441"/>
                  </a:lnTo>
                  <a:lnTo>
                    <a:pt x="1709561" y="253999"/>
                  </a:lnTo>
                  <a:lnTo>
                    <a:pt x="1738373" y="264011"/>
                  </a:lnTo>
                  <a:lnTo>
                    <a:pt x="1737388" y="266699"/>
                  </a:lnTo>
                  <a:lnTo>
                    <a:pt x="1776287" y="281660"/>
                  </a:lnTo>
                  <a:lnTo>
                    <a:pt x="1772230" y="292099"/>
                  </a:lnTo>
                  <a:lnTo>
                    <a:pt x="1758956" y="292099"/>
                  </a:lnTo>
                  <a:lnTo>
                    <a:pt x="1751343" y="304799"/>
                  </a:lnTo>
                  <a:close/>
                </a:path>
                <a:path extrusionOk="0" h="3009900" w="2226309">
                  <a:moveTo>
                    <a:pt x="1433267" y="63499"/>
                  </a:moveTo>
                  <a:lnTo>
                    <a:pt x="1396356" y="63499"/>
                  </a:lnTo>
                  <a:lnTo>
                    <a:pt x="1396356" y="25399"/>
                  </a:lnTo>
                  <a:lnTo>
                    <a:pt x="1433267" y="25399"/>
                  </a:lnTo>
                  <a:lnTo>
                    <a:pt x="1433267" y="63499"/>
                  </a:lnTo>
                  <a:close/>
                </a:path>
                <a:path extrusionOk="0" h="3009900" w="2226309">
                  <a:moveTo>
                    <a:pt x="851734" y="152399"/>
                  </a:moveTo>
                  <a:lnTo>
                    <a:pt x="814823" y="152399"/>
                  </a:lnTo>
                  <a:lnTo>
                    <a:pt x="814823" y="120080"/>
                  </a:lnTo>
                  <a:lnTo>
                    <a:pt x="833243" y="114299"/>
                  </a:lnTo>
                  <a:lnTo>
                    <a:pt x="851734" y="114299"/>
                  </a:lnTo>
                  <a:lnTo>
                    <a:pt x="851734" y="152399"/>
                  </a:lnTo>
                  <a:close/>
                </a:path>
                <a:path extrusionOk="0" h="3009900" w="2226309">
                  <a:moveTo>
                    <a:pt x="888646" y="152399"/>
                  </a:moveTo>
                  <a:lnTo>
                    <a:pt x="851734" y="152399"/>
                  </a:lnTo>
                  <a:lnTo>
                    <a:pt x="851734" y="114299"/>
                  </a:lnTo>
                  <a:lnTo>
                    <a:pt x="888646" y="114299"/>
                  </a:lnTo>
                  <a:lnTo>
                    <a:pt x="888646" y="152399"/>
                  </a:lnTo>
                  <a:close/>
                </a:path>
                <a:path extrusionOk="0" h="3009900" w="2226309">
                  <a:moveTo>
                    <a:pt x="489903" y="304799"/>
                  </a:moveTo>
                  <a:lnTo>
                    <a:pt x="474250" y="304799"/>
                  </a:lnTo>
                  <a:lnTo>
                    <a:pt x="466626" y="292099"/>
                  </a:lnTo>
                  <a:lnTo>
                    <a:pt x="453352" y="292099"/>
                  </a:lnTo>
                  <a:lnTo>
                    <a:pt x="448427" y="279399"/>
                  </a:lnTo>
                  <a:lnTo>
                    <a:pt x="490263" y="279399"/>
                  </a:lnTo>
                  <a:lnTo>
                    <a:pt x="484942" y="264791"/>
                  </a:lnTo>
                  <a:lnTo>
                    <a:pt x="516000" y="253999"/>
                  </a:lnTo>
                  <a:lnTo>
                    <a:pt x="512936" y="241299"/>
                  </a:lnTo>
                  <a:lnTo>
                    <a:pt x="511347" y="231864"/>
                  </a:lnTo>
                  <a:lnTo>
                    <a:pt x="509596" y="216634"/>
                  </a:lnTo>
                  <a:lnTo>
                    <a:pt x="509511" y="215896"/>
                  </a:lnTo>
                  <a:lnTo>
                    <a:pt x="814823" y="120080"/>
                  </a:lnTo>
                  <a:lnTo>
                    <a:pt x="814823" y="152399"/>
                  </a:lnTo>
                  <a:lnTo>
                    <a:pt x="888646" y="152399"/>
                  </a:lnTo>
                  <a:lnTo>
                    <a:pt x="887924" y="165099"/>
                  </a:lnTo>
                  <a:lnTo>
                    <a:pt x="885820" y="165099"/>
                  </a:lnTo>
                  <a:lnTo>
                    <a:pt x="882426" y="177799"/>
                  </a:lnTo>
                  <a:lnTo>
                    <a:pt x="877832" y="177799"/>
                  </a:lnTo>
                  <a:lnTo>
                    <a:pt x="872218" y="190499"/>
                  </a:lnTo>
                  <a:lnTo>
                    <a:pt x="848995" y="190499"/>
                  </a:lnTo>
                  <a:lnTo>
                    <a:pt x="489903" y="304799"/>
                  </a:lnTo>
                  <a:close/>
                </a:path>
                <a:path extrusionOk="0" h="3009900" w="2226309">
                  <a:moveTo>
                    <a:pt x="7494" y="407739"/>
                  </a:moveTo>
                  <a:lnTo>
                    <a:pt x="7209" y="406399"/>
                  </a:lnTo>
                  <a:lnTo>
                    <a:pt x="7516" y="393699"/>
                  </a:lnTo>
                  <a:lnTo>
                    <a:pt x="11724" y="380999"/>
                  </a:lnTo>
                  <a:lnTo>
                    <a:pt x="19324" y="368299"/>
                  </a:lnTo>
                  <a:lnTo>
                    <a:pt x="29810" y="368299"/>
                  </a:lnTo>
                  <a:lnTo>
                    <a:pt x="459047" y="190499"/>
                  </a:lnTo>
                  <a:lnTo>
                    <a:pt x="498107" y="190499"/>
                  </a:lnTo>
                  <a:lnTo>
                    <a:pt x="503510" y="203199"/>
                  </a:lnTo>
                  <a:lnTo>
                    <a:pt x="462039" y="203199"/>
                  </a:lnTo>
                  <a:lnTo>
                    <a:pt x="467364" y="217857"/>
                  </a:lnTo>
                  <a:lnTo>
                    <a:pt x="436446" y="228599"/>
                  </a:lnTo>
                  <a:lnTo>
                    <a:pt x="439366" y="241299"/>
                  </a:lnTo>
                  <a:lnTo>
                    <a:pt x="441144" y="251855"/>
                  </a:lnTo>
                  <a:lnTo>
                    <a:pt x="442935" y="266699"/>
                  </a:lnTo>
                  <a:lnTo>
                    <a:pt x="443740" y="271897"/>
                  </a:lnTo>
                  <a:lnTo>
                    <a:pt x="180349" y="380999"/>
                  </a:lnTo>
                  <a:lnTo>
                    <a:pt x="29882" y="380999"/>
                  </a:lnTo>
                  <a:lnTo>
                    <a:pt x="19384" y="393699"/>
                  </a:lnTo>
                  <a:lnTo>
                    <a:pt x="11760" y="393699"/>
                  </a:lnTo>
                  <a:lnTo>
                    <a:pt x="7528" y="406399"/>
                  </a:lnTo>
                  <a:lnTo>
                    <a:pt x="7494" y="407739"/>
                  </a:lnTo>
                  <a:close/>
                </a:path>
                <a:path extrusionOk="0" h="3009900" w="2226309">
                  <a:moveTo>
                    <a:pt x="1782662" y="266699"/>
                  </a:moveTo>
                  <a:lnTo>
                    <a:pt x="1746112" y="266699"/>
                  </a:lnTo>
                  <a:lnTo>
                    <a:pt x="1756565" y="228599"/>
                  </a:lnTo>
                  <a:lnTo>
                    <a:pt x="1716141" y="215896"/>
                  </a:lnTo>
                  <a:lnTo>
                    <a:pt x="1716954" y="215896"/>
                  </a:lnTo>
                  <a:lnTo>
                    <a:pt x="1720825" y="203199"/>
                  </a:lnTo>
                  <a:lnTo>
                    <a:pt x="1726239" y="203199"/>
                  </a:lnTo>
                  <a:lnTo>
                    <a:pt x="1732991" y="190499"/>
                  </a:lnTo>
                  <a:lnTo>
                    <a:pt x="1765288" y="190499"/>
                  </a:lnTo>
                  <a:lnTo>
                    <a:pt x="1857275" y="228599"/>
                  </a:lnTo>
                  <a:lnTo>
                    <a:pt x="1787889" y="228599"/>
                  </a:lnTo>
                  <a:lnTo>
                    <a:pt x="1782662" y="266699"/>
                  </a:lnTo>
                  <a:close/>
                </a:path>
                <a:path extrusionOk="0" h="3009900" w="2226309">
                  <a:moveTo>
                    <a:pt x="467364" y="217857"/>
                  </a:moveTo>
                  <a:lnTo>
                    <a:pt x="462039" y="203199"/>
                  </a:lnTo>
                  <a:lnTo>
                    <a:pt x="487057" y="203199"/>
                  </a:lnTo>
                  <a:lnTo>
                    <a:pt x="494767" y="215896"/>
                  </a:lnTo>
                  <a:lnTo>
                    <a:pt x="473008" y="215896"/>
                  </a:lnTo>
                  <a:lnTo>
                    <a:pt x="467364" y="217857"/>
                  </a:lnTo>
                  <a:close/>
                </a:path>
                <a:path extrusionOk="0" h="3009900" w="2226309">
                  <a:moveTo>
                    <a:pt x="507158" y="216634"/>
                  </a:moveTo>
                  <a:lnTo>
                    <a:pt x="506934" y="215896"/>
                  </a:lnTo>
                  <a:lnTo>
                    <a:pt x="494767" y="215896"/>
                  </a:lnTo>
                  <a:lnTo>
                    <a:pt x="487057" y="203199"/>
                  </a:lnTo>
                  <a:lnTo>
                    <a:pt x="507373" y="203199"/>
                  </a:lnTo>
                  <a:lnTo>
                    <a:pt x="509511" y="215896"/>
                  </a:lnTo>
                  <a:lnTo>
                    <a:pt x="507158" y="216634"/>
                  </a:lnTo>
                  <a:close/>
                </a:path>
                <a:path extrusionOk="0" h="3009900" w="2226309">
                  <a:moveTo>
                    <a:pt x="471038" y="227970"/>
                  </a:moveTo>
                  <a:lnTo>
                    <a:pt x="467364" y="217857"/>
                  </a:lnTo>
                  <a:lnTo>
                    <a:pt x="473008" y="215896"/>
                  </a:lnTo>
                  <a:lnTo>
                    <a:pt x="476759" y="226174"/>
                  </a:lnTo>
                  <a:lnTo>
                    <a:pt x="471038" y="227970"/>
                  </a:lnTo>
                  <a:close/>
                </a:path>
                <a:path extrusionOk="0" h="3009900" w="2226309">
                  <a:moveTo>
                    <a:pt x="476759" y="226174"/>
                  </a:moveTo>
                  <a:lnTo>
                    <a:pt x="472996" y="215896"/>
                  </a:lnTo>
                  <a:lnTo>
                    <a:pt x="506934" y="215896"/>
                  </a:lnTo>
                  <a:lnTo>
                    <a:pt x="507158" y="216634"/>
                  </a:lnTo>
                  <a:lnTo>
                    <a:pt x="476759" y="226174"/>
                  </a:lnTo>
                  <a:close/>
                </a:path>
                <a:path extrusionOk="0" h="3009900" w="2226309">
                  <a:moveTo>
                    <a:pt x="511347" y="231864"/>
                  </a:moveTo>
                  <a:lnTo>
                    <a:pt x="510797" y="228599"/>
                  </a:lnTo>
                  <a:lnTo>
                    <a:pt x="507158" y="216634"/>
                  </a:lnTo>
                  <a:lnTo>
                    <a:pt x="509511" y="215896"/>
                  </a:lnTo>
                  <a:lnTo>
                    <a:pt x="511347" y="231864"/>
                  </a:lnTo>
                  <a:close/>
                </a:path>
                <a:path extrusionOk="0" h="3009900" w="2226309">
                  <a:moveTo>
                    <a:pt x="1738373" y="264011"/>
                  </a:moveTo>
                  <a:lnTo>
                    <a:pt x="1709561" y="253999"/>
                  </a:lnTo>
                  <a:lnTo>
                    <a:pt x="1714722" y="216634"/>
                  </a:lnTo>
                  <a:lnTo>
                    <a:pt x="1714824" y="215896"/>
                  </a:lnTo>
                  <a:lnTo>
                    <a:pt x="1716141" y="215896"/>
                  </a:lnTo>
                  <a:lnTo>
                    <a:pt x="1756565" y="228599"/>
                  </a:lnTo>
                  <a:lnTo>
                    <a:pt x="1751338" y="228599"/>
                  </a:lnTo>
                  <a:lnTo>
                    <a:pt x="1738373" y="264011"/>
                  </a:lnTo>
                  <a:close/>
                </a:path>
                <a:path extrusionOk="0" h="3009900" w="2226309">
                  <a:moveTo>
                    <a:pt x="484942" y="264791"/>
                  </a:moveTo>
                  <a:lnTo>
                    <a:pt x="481790" y="256136"/>
                  </a:lnTo>
                  <a:lnTo>
                    <a:pt x="486947" y="253999"/>
                  </a:lnTo>
                  <a:lnTo>
                    <a:pt x="476759" y="226174"/>
                  </a:lnTo>
                  <a:lnTo>
                    <a:pt x="507158" y="216634"/>
                  </a:lnTo>
                  <a:lnTo>
                    <a:pt x="510797" y="228599"/>
                  </a:lnTo>
                  <a:lnTo>
                    <a:pt x="511347" y="231864"/>
                  </a:lnTo>
                  <a:lnTo>
                    <a:pt x="512432" y="241299"/>
                  </a:lnTo>
                  <a:lnTo>
                    <a:pt x="512936" y="241299"/>
                  </a:lnTo>
                  <a:lnTo>
                    <a:pt x="516000" y="253999"/>
                  </a:lnTo>
                  <a:lnTo>
                    <a:pt x="484942" y="264791"/>
                  </a:lnTo>
                  <a:close/>
                </a:path>
                <a:path extrusionOk="0" h="3009900" w="2226309">
                  <a:moveTo>
                    <a:pt x="451768" y="268571"/>
                  </a:moveTo>
                  <a:lnTo>
                    <a:pt x="450771" y="266699"/>
                  </a:lnTo>
                  <a:lnTo>
                    <a:pt x="445368" y="266699"/>
                  </a:lnTo>
                  <a:lnTo>
                    <a:pt x="442155" y="256136"/>
                  </a:lnTo>
                  <a:lnTo>
                    <a:pt x="441403" y="253999"/>
                  </a:lnTo>
                  <a:lnTo>
                    <a:pt x="439871" y="241299"/>
                  </a:lnTo>
                  <a:lnTo>
                    <a:pt x="439366" y="241299"/>
                  </a:lnTo>
                  <a:lnTo>
                    <a:pt x="436446" y="228599"/>
                  </a:lnTo>
                  <a:lnTo>
                    <a:pt x="467364" y="217857"/>
                  </a:lnTo>
                  <a:lnTo>
                    <a:pt x="471038" y="227970"/>
                  </a:lnTo>
                  <a:lnTo>
                    <a:pt x="469032" y="228599"/>
                  </a:lnTo>
                  <a:lnTo>
                    <a:pt x="472505" y="241299"/>
                  </a:lnTo>
                  <a:lnTo>
                    <a:pt x="439871" y="241299"/>
                  </a:lnTo>
                  <a:lnTo>
                    <a:pt x="441144" y="251855"/>
                  </a:lnTo>
                  <a:lnTo>
                    <a:pt x="475391" y="251855"/>
                  </a:lnTo>
                  <a:lnTo>
                    <a:pt x="477093" y="258081"/>
                  </a:lnTo>
                  <a:lnTo>
                    <a:pt x="451768" y="268571"/>
                  </a:lnTo>
                  <a:close/>
                </a:path>
                <a:path extrusionOk="0" h="3009900" w="2226309">
                  <a:moveTo>
                    <a:pt x="481790" y="256136"/>
                  </a:moveTo>
                  <a:lnTo>
                    <a:pt x="476386" y="241299"/>
                  </a:lnTo>
                  <a:lnTo>
                    <a:pt x="475881" y="241299"/>
                  </a:lnTo>
                  <a:lnTo>
                    <a:pt x="471038" y="227970"/>
                  </a:lnTo>
                  <a:lnTo>
                    <a:pt x="476759" y="226174"/>
                  </a:lnTo>
                  <a:lnTo>
                    <a:pt x="486947" y="253999"/>
                  </a:lnTo>
                  <a:lnTo>
                    <a:pt x="481790" y="256136"/>
                  </a:lnTo>
                  <a:close/>
                </a:path>
                <a:path extrusionOk="0" h="3009900" w="2226309">
                  <a:moveTo>
                    <a:pt x="477093" y="258081"/>
                  </a:moveTo>
                  <a:lnTo>
                    <a:pt x="469032" y="228599"/>
                  </a:lnTo>
                  <a:lnTo>
                    <a:pt x="471038" y="227970"/>
                  </a:lnTo>
                  <a:lnTo>
                    <a:pt x="475881" y="241299"/>
                  </a:lnTo>
                  <a:lnTo>
                    <a:pt x="476386" y="241299"/>
                  </a:lnTo>
                  <a:lnTo>
                    <a:pt x="481790" y="256136"/>
                  </a:lnTo>
                  <a:lnTo>
                    <a:pt x="477093" y="258081"/>
                  </a:lnTo>
                  <a:close/>
                </a:path>
                <a:path extrusionOk="0" h="3009900" w="2226309">
                  <a:moveTo>
                    <a:pt x="1746112" y="266699"/>
                  </a:moveTo>
                  <a:lnTo>
                    <a:pt x="1738373" y="264011"/>
                  </a:lnTo>
                  <a:lnTo>
                    <a:pt x="1751338" y="228599"/>
                  </a:lnTo>
                  <a:lnTo>
                    <a:pt x="1756565" y="228599"/>
                  </a:lnTo>
                  <a:lnTo>
                    <a:pt x="1746112" y="266699"/>
                  </a:lnTo>
                  <a:close/>
                </a:path>
                <a:path extrusionOk="0" h="3009900" w="2226309">
                  <a:moveTo>
                    <a:pt x="2143662" y="422917"/>
                  </a:moveTo>
                  <a:lnTo>
                    <a:pt x="2143039" y="422714"/>
                  </a:lnTo>
                  <a:lnTo>
                    <a:pt x="1776287" y="281660"/>
                  </a:lnTo>
                  <a:lnTo>
                    <a:pt x="1777165" y="279399"/>
                  </a:lnTo>
                  <a:lnTo>
                    <a:pt x="1780695" y="279399"/>
                  </a:lnTo>
                  <a:lnTo>
                    <a:pt x="1782662" y="266699"/>
                  </a:lnTo>
                  <a:lnTo>
                    <a:pt x="1787889" y="228599"/>
                  </a:lnTo>
                  <a:lnTo>
                    <a:pt x="1857275" y="228599"/>
                  </a:lnTo>
                  <a:lnTo>
                    <a:pt x="2194562" y="368299"/>
                  </a:lnTo>
                  <a:lnTo>
                    <a:pt x="2205042" y="380999"/>
                  </a:lnTo>
                  <a:lnTo>
                    <a:pt x="2192471" y="380999"/>
                  </a:lnTo>
                  <a:lnTo>
                    <a:pt x="2187845" y="393699"/>
                  </a:lnTo>
                  <a:lnTo>
                    <a:pt x="2144061" y="393699"/>
                  </a:lnTo>
                  <a:lnTo>
                    <a:pt x="2142079" y="406399"/>
                  </a:lnTo>
                  <a:lnTo>
                    <a:pt x="2142322" y="416230"/>
                  </a:lnTo>
                  <a:lnTo>
                    <a:pt x="2142392" y="419099"/>
                  </a:lnTo>
                  <a:lnTo>
                    <a:pt x="2143595" y="422714"/>
                  </a:lnTo>
                  <a:lnTo>
                    <a:pt x="2143662" y="422917"/>
                  </a:lnTo>
                  <a:close/>
                </a:path>
                <a:path extrusionOk="0" h="3009900" w="2226309">
                  <a:moveTo>
                    <a:pt x="512936" y="241299"/>
                  </a:moveTo>
                  <a:lnTo>
                    <a:pt x="512432" y="241299"/>
                  </a:lnTo>
                  <a:lnTo>
                    <a:pt x="511347" y="231864"/>
                  </a:lnTo>
                  <a:lnTo>
                    <a:pt x="512936" y="241299"/>
                  </a:lnTo>
                  <a:close/>
                </a:path>
                <a:path extrusionOk="0" h="3009900" w="2226309">
                  <a:moveTo>
                    <a:pt x="443740" y="271897"/>
                  </a:moveTo>
                  <a:lnTo>
                    <a:pt x="442935" y="266699"/>
                  </a:lnTo>
                  <a:lnTo>
                    <a:pt x="441403" y="253999"/>
                  </a:lnTo>
                  <a:lnTo>
                    <a:pt x="442155" y="256136"/>
                  </a:lnTo>
                  <a:lnTo>
                    <a:pt x="445368" y="266699"/>
                  </a:lnTo>
                  <a:lnTo>
                    <a:pt x="450771" y="266699"/>
                  </a:lnTo>
                  <a:lnTo>
                    <a:pt x="451768" y="268571"/>
                  </a:lnTo>
                  <a:lnTo>
                    <a:pt x="443740" y="271897"/>
                  </a:lnTo>
                  <a:close/>
                </a:path>
                <a:path extrusionOk="0" h="3009900" w="2226309">
                  <a:moveTo>
                    <a:pt x="479450" y="266699"/>
                  </a:moveTo>
                  <a:lnTo>
                    <a:pt x="477093" y="258081"/>
                  </a:lnTo>
                  <a:lnTo>
                    <a:pt x="481790" y="256136"/>
                  </a:lnTo>
                  <a:lnTo>
                    <a:pt x="484942" y="264791"/>
                  </a:lnTo>
                  <a:lnTo>
                    <a:pt x="479450" y="266699"/>
                  </a:lnTo>
                  <a:close/>
                </a:path>
                <a:path extrusionOk="0" h="3009900" w="2226309">
                  <a:moveTo>
                    <a:pt x="490263" y="279399"/>
                  </a:moveTo>
                  <a:lnTo>
                    <a:pt x="457533" y="279399"/>
                  </a:lnTo>
                  <a:lnTo>
                    <a:pt x="451768" y="268571"/>
                  </a:lnTo>
                  <a:lnTo>
                    <a:pt x="477093" y="258081"/>
                  </a:lnTo>
                  <a:lnTo>
                    <a:pt x="479450" y="266699"/>
                  </a:lnTo>
                  <a:lnTo>
                    <a:pt x="485637" y="266699"/>
                  </a:lnTo>
                  <a:lnTo>
                    <a:pt x="490263" y="279399"/>
                  </a:lnTo>
                  <a:close/>
                </a:path>
                <a:path extrusionOk="0" h="3009900" w="2226309">
                  <a:moveTo>
                    <a:pt x="1776287" y="281660"/>
                  </a:moveTo>
                  <a:lnTo>
                    <a:pt x="1737388" y="266699"/>
                  </a:lnTo>
                  <a:lnTo>
                    <a:pt x="1738373" y="264011"/>
                  </a:lnTo>
                  <a:lnTo>
                    <a:pt x="1746112" y="266699"/>
                  </a:lnTo>
                  <a:lnTo>
                    <a:pt x="1782662" y="266699"/>
                  </a:lnTo>
                  <a:lnTo>
                    <a:pt x="1780695" y="279399"/>
                  </a:lnTo>
                  <a:lnTo>
                    <a:pt x="1777165" y="279399"/>
                  </a:lnTo>
                  <a:lnTo>
                    <a:pt x="1776287" y="281660"/>
                  </a:lnTo>
                  <a:close/>
                </a:path>
                <a:path extrusionOk="0" h="3009900" w="2226309">
                  <a:moveTo>
                    <a:pt x="485637" y="266699"/>
                  </a:moveTo>
                  <a:lnTo>
                    <a:pt x="479450" y="266699"/>
                  </a:lnTo>
                  <a:lnTo>
                    <a:pt x="484942" y="264791"/>
                  </a:lnTo>
                  <a:lnTo>
                    <a:pt x="485637" y="266699"/>
                  </a:lnTo>
                  <a:close/>
                </a:path>
                <a:path extrusionOk="0" h="3009900" w="2226309">
                  <a:moveTo>
                    <a:pt x="457533" y="279399"/>
                  </a:moveTo>
                  <a:lnTo>
                    <a:pt x="444902" y="279399"/>
                  </a:lnTo>
                  <a:lnTo>
                    <a:pt x="443740" y="271897"/>
                  </a:lnTo>
                  <a:lnTo>
                    <a:pt x="451768" y="268571"/>
                  </a:lnTo>
                  <a:lnTo>
                    <a:pt x="457533" y="279399"/>
                  </a:lnTo>
                  <a:close/>
                </a:path>
                <a:path extrusionOk="0" h="3009900" w="2226309">
                  <a:moveTo>
                    <a:pt x="43760" y="419099"/>
                  </a:moveTo>
                  <a:lnTo>
                    <a:pt x="9912" y="419099"/>
                  </a:lnTo>
                  <a:lnTo>
                    <a:pt x="7494" y="407739"/>
                  </a:lnTo>
                  <a:lnTo>
                    <a:pt x="7528" y="406399"/>
                  </a:lnTo>
                  <a:lnTo>
                    <a:pt x="11760" y="393699"/>
                  </a:lnTo>
                  <a:lnTo>
                    <a:pt x="19384" y="393699"/>
                  </a:lnTo>
                  <a:lnTo>
                    <a:pt x="29882" y="380999"/>
                  </a:lnTo>
                  <a:lnTo>
                    <a:pt x="32621" y="380999"/>
                  </a:lnTo>
                  <a:lnTo>
                    <a:pt x="46047" y="417954"/>
                  </a:lnTo>
                  <a:lnTo>
                    <a:pt x="46160" y="418265"/>
                  </a:lnTo>
                  <a:lnTo>
                    <a:pt x="43760" y="419099"/>
                  </a:lnTo>
                  <a:close/>
                </a:path>
                <a:path extrusionOk="0" h="3009900" w="2226309">
                  <a:moveTo>
                    <a:pt x="46160" y="418265"/>
                  </a:moveTo>
                  <a:lnTo>
                    <a:pt x="32621" y="380999"/>
                  </a:lnTo>
                  <a:lnTo>
                    <a:pt x="180349" y="380999"/>
                  </a:lnTo>
                  <a:lnTo>
                    <a:pt x="149689" y="393699"/>
                  </a:lnTo>
                  <a:lnTo>
                    <a:pt x="43760" y="393699"/>
                  </a:lnTo>
                  <a:lnTo>
                    <a:pt x="52009" y="416230"/>
                  </a:lnTo>
                  <a:lnTo>
                    <a:pt x="46160" y="418265"/>
                  </a:lnTo>
                  <a:close/>
                </a:path>
                <a:path extrusionOk="0" h="3009900" w="2226309">
                  <a:moveTo>
                    <a:pt x="2147341" y="469899"/>
                  </a:moveTo>
                  <a:lnTo>
                    <a:pt x="2143735" y="469899"/>
                  </a:lnTo>
                  <a:lnTo>
                    <a:pt x="2141389" y="457199"/>
                  </a:lnTo>
                  <a:lnTo>
                    <a:pt x="2168429" y="457199"/>
                  </a:lnTo>
                  <a:lnTo>
                    <a:pt x="2182306" y="419099"/>
                  </a:lnTo>
                  <a:lnTo>
                    <a:pt x="2179011" y="417954"/>
                  </a:lnTo>
                  <a:lnTo>
                    <a:pt x="2192471" y="380999"/>
                  </a:lnTo>
                  <a:lnTo>
                    <a:pt x="2196184" y="380999"/>
                  </a:lnTo>
                  <a:lnTo>
                    <a:pt x="2206681" y="393699"/>
                  </a:lnTo>
                  <a:lnTo>
                    <a:pt x="2214302" y="393699"/>
                  </a:lnTo>
                  <a:lnTo>
                    <a:pt x="2217019" y="401875"/>
                  </a:lnTo>
                  <a:lnTo>
                    <a:pt x="2217127" y="406399"/>
                  </a:lnTo>
                  <a:lnTo>
                    <a:pt x="2215144" y="419099"/>
                  </a:lnTo>
                  <a:lnTo>
                    <a:pt x="2218821" y="419099"/>
                  </a:lnTo>
                  <a:lnTo>
                    <a:pt x="2217127" y="431799"/>
                  </a:lnTo>
                  <a:lnTo>
                    <a:pt x="2207106" y="431799"/>
                  </a:lnTo>
                  <a:lnTo>
                    <a:pt x="2177224" y="457199"/>
                  </a:lnTo>
                  <a:lnTo>
                    <a:pt x="2147341" y="469899"/>
                  </a:lnTo>
                  <a:close/>
                </a:path>
                <a:path extrusionOk="0" h="3009900" w="2226309">
                  <a:moveTo>
                    <a:pt x="2217019" y="401875"/>
                  </a:moveTo>
                  <a:lnTo>
                    <a:pt x="2214302" y="393699"/>
                  </a:lnTo>
                  <a:lnTo>
                    <a:pt x="2206681" y="393699"/>
                  </a:lnTo>
                  <a:lnTo>
                    <a:pt x="2196184" y="380999"/>
                  </a:lnTo>
                  <a:lnTo>
                    <a:pt x="2212630" y="380999"/>
                  </a:lnTo>
                  <a:lnTo>
                    <a:pt x="2216825" y="393699"/>
                  </a:lnTo>
                  <a:lnTo>
                    <a:pt x="2217019" y="401875"/>
                  </a:lnTo>
                  <a:close/>
                </a:path>
                <a:path extrusionOk="0" h="3009900" w="2226309">
                  <a:moveTo>
                    <a:pt x="52009" y="416230"/>
                  </a:moveTo>
                  <a:lnTo>
                    <a:pt x="43760" y="393699"/>
                  </a:lnTo>
                  <a:lnTo>
                    <a:pt x="80274" y="393699"/>
                  </a:lnTo>
                  <a:lnTo>
                    <a:pt x="82978" y="406399"/>
                  </a:lnTo>
                  <a:lnTo>
                    <a:pt x="80274" y="406399"/>
                  </a:lnTo>
                  <a:lnTo>
                    <a:pt x="52009" y="416230"/>
                  </a:lnTo>
                  <a:close/>
                </a:path>
                <a:path extrusionOk="0" h="3009900" w="2226309">
                  <a:moveTo>
                    <a:pt x="82304" y="421612"/>
                  </a:moveTo>
                  <a:lnTo>
                    <a:pt x="82168" y="420592"/>
                  </a:lnTo>
                  <a:lnTo>
                    <a:pt x="82664" y="419099"/>
                  </a:lnTo>
                  <a:lnTo>
                    <a:pt x="82945" y="407739"/>
                  </a:lnTo>
                  <a:lnTo>
                    <a:pt x="82978" y="406399"/>
                  </a:lnTo>
                  <a:lnTo>
                    <a:pt x="80274" y="393699"/>
                  </a:lnTo>
                  <a:lnTo>
                    <a:pt x="149689" y="393699"/>
                  </a:lnTo>
                  <a:lnTo>
                    <a:pt x="82304" y="421612"/>
                  </a:lnTo>
                  <a:close/>
                </a:path>
                <a:path extrusionOk="0" h="3009900" w="2226309">
                  <a:moveTo>
                    <a:pt x="2143595" y="422714"/>
                  </a:moveTo>
                  <a:lnTo>
                    <a:pt x="2142392" y="419099"/>
                  </a:lnTo>
                  <a:lnTo>
                    <a:pt x="2142112" y="407739"/>
                  </a:lnTo>
                  <a:lnTo>
                    <a:pt x="2142079" y="406399"/>
                  </a:lnTo>
                  <a:lnTo>
                    <a:pt x="2144061" y="393699"/>
                  </a:lnTo>
                  <a:lnTo>
                    <a:pt x="2180612" y="406399"/>
                  </a:lnTo>
                  <a:lnTo>
                    <a:pt x="2145755" y="406399"/>
                  </a:lnTo>
                  <a:lnTo>
                    <a:pt x="2143741" y="421612"/>
                  </a:lnTo>
                  <a:lnTo>
                    <a:pt x="2143710" y="421840"/>
                  </a:lnTo>
                  <a:lnTo>
                    <a:pt x="2143595" y="422714"/>
                  </a:lnTo>
                  <a:close/>
                </a:path>
                <a:path extrusionOk="0" h="3009900" w="2226309">
                  <a:moveTo>
                    <a:pt x="2179011" y="417954"/>
                  </a:moveTo>
                  <a:lnTo>
                    <a:pt x="2175026" y="416570"/>
                  </a:lnTo>
                  <a:lnTo>
                    <a:pt x="2180612" y="406399"/>
                  </a:lnTo>
                  <a:lnTo>
                    <a:pt x="2144061" y="393699"/>
                  </a:lnTo>
                  <a:lnTo>
                    <a:pt x="2187845" y="393699"/>
                  </a:lnTo>
                  <a:lnTo>
                    <a:pt x="2179011" y="417954"/>
                  </a:lnTo>
                  <a:close/>
                </a:path>
                <a:path extrusionOk="0" h="3009900" w="2226309">
                  <a:moveTo>
                    <a:pt x="2218821" y="419099"/>
                  </a:moveTo>
                  <a:lnTo>
                    <a:pt x="2215144" y="419099"/>
                  </a:lnTo>
                  <a:lnTo>
                    <a:pt x="2216918" y="407739"/>
                  </a:lnTo>
                  <a:lnTo>
                    <a:pt x="2217019" y="401875"/>
                  </a:lnTo>
                  <a:lnTo>
                    <a:pt x="2218523" y="406399"/>
                  </a:lnTo>
                  <a:lnTo>
                    <a:pt x="2218754" y="416230"/>
                  </a:lnTo>
                  <a:lnTo>
                    <a:pt x="2218821" y="419099"/>
                  </a:lnTo>
                  <a:close/>
                </a:path>
                <a:path extrusionOk="0" h="3009900" w="2226309">
                  <a:moveTo>
                    <a:pt x="57709" y="431799"/>
                  </a:moveTo>
                  <a:lnTo>
                    <a:pt x="52133" y="416570"/>
                  </a:lnTo>
                  <a:lnTo>
                    <a:pt x="52009" y="416230"/>
                  </a:lnTo>
                  <a:lnTo>
                    <a:pt x="80274" y="406399"/>
                  </a:lnTo>
                  <a:lnTo>
                    <a:pt x="82168" y="420592"/>
                  </a:lnTo>
                  <a:lnTo>
                    <a:pt x="81828" y="421612"/>
                  </a:lnTo>
                  <a:lnTo>
                    <a:pt x="81753" y="421840"/>
                  </a:lnTo>
                  <a:lnTo>
                    <a:pt x="57709" y="431799"/>
                  </a:lnTo>
                  <a:close/>
                </a:path>
                <a:path extrusionOk="0" h="3009900" w="2226309">
                  <a:moveTo>
                    <a:pt x="82168" y="420592"/>
                  </a:moveTo>
                  <a:lnTo>
                    <a:pt x="80274" y="406399"/>
                  </a:lnTo>
                  <a:lnTo>
                    <a:pt x="82978" y="406399"/>
                  </a:lnTo>
                  <a:lnTo>
                    <a:pt x="82735" y="416230"/>
                  </a:lnTo>
                  <a:lnTo>
                    <a:pt x="82664" y="419099"/>
                  </a:lnTo>
                  <a:lnTo>
                    <a:pt x="82168" y="420592"/>
                  </a:lnTo>
                  <a:close/>
                </a:path>
                <a:path extrusionOk="0" h="3009900" w="2226309">
                  <a:moveTo>
                    <a:pt x="2166662" y="431799"/>
                  </a:moveTo>
                  <a:lnTo>
                    <a:pt x="2143568" y="422917"/>
                  </a:lnTo>
                  <a:lnTo>
                    <a:pt x="2145755" y="406399"/>
                  </a:lnTo>
                  <a:lnTo>
                    <a:pt x="2175026" y="416570"/>
                  </a:lnTo>
                  <a:lnTo>
                    <a:pt x="2166662" y="431799"/>
                  </a:lnTo>
                  <a:close/>
                </a:path>
                <a:path extrusionOk="0" h="3009900" w="2226309">
                  <a:moveTo>
                    <a:pt x="2175026" y="416570"/>
                  </a:moveTo>
                  <a:lnTo>
                    <a:pt x="2145755" y="406399"/>
                  </a:lnTo>
                  <a:lnTo>
                    <a:pt x="2180612" y="406399"/>
                  </a:lnTo>
                  <a:lnTo>
                    <a:pt x="2175026" y="416570"/>
                  </a:lnTo>
                  <a:close/>
                </a:path>
                <a:path extrusionOk="0" h="3009900" w="2226309">
                  <a:moveTo>
                    <a:pt x="48806" y="457199"/>
                  </a:moveTo>
                  <a:lnTo>
                    <a:pt x="12291" y="457199"/>
                  </a:lnTo>
                  <a:lnTo>
                    <a:pt x="7209" y="419099"/>
                  </a:lnTo>
                  <a:lnTo>
                    <a:pt x="7494" y="407739"/>
                  </a:lnTo>
                  <a:lnTo>
                    <a:pt x="9912" y="419099"/>
                  </a:lnTo>
                  <a:lnTo>
                    <a:pt x="43760" y="419099"/>
                  </a:lnTo>
                  <a:lnTo>
                    <a:pt x="48373" y="431799"/>
                  </a:lnTo>
                  <a:lnTo>
                    <a:pt x="15080" y="431799"/>
                  </a:lnTo>
                  <a:lnTo>
                    <a:pt x="11534" y="444499"/>
                  </a:lnTo>
                  <a:lnTo>
                    <a:pt x="33865" y="444499"/>
                  </a:lnTo>
                  <a:lnTo>
                    <a:pt x="48806" y="457199"/>
                  </a:lnTo>
                  <a:close/>
                </a:path>
                <a:path extrusionOk="0" h="3009900" w="2226309">
                  <a:moveTo>
                    <a:pt x="53059" y="419099"/>
                  </a:moveTo>
                  <a:lnTo>
                    <a:pt x="46463" y="419099"/>
                  </a:lnTo>
                  <a:lnTo>
                    <a:pt x="46160" y="418265"/>
                  </a:lnTo>
                  <a:lnTo>
                    <a:pt x="52009" y="416230"/>
                  </a:lnTo>
                  <a:lnTo>
                    <a:pt x="53059" y="419099"/>
                  </a:lnTo>
                  <a:close/>
                </a:path>
                <a:path extrusionOk="0" h="3009900" w="2226309">
                  <a:moveTo>
                    <a:pt x="2177680" y="431799"/>
                  </a:moveTo>
                  <a:lnTo>
                    <a:pt x="2166662" y="431799"/>
                  </a:lnTo>
                  <a:lnTo>
                    <a:pt x="2175026" y="416570"/>
                  </a:lnTo>
                  <a:lnTo>
                    <a:pt x="2179011" y="417954"/>
                  </a:lnTo>
                  <a:lnTo>
                    <a:pt x="2178594" y="419099"/>
                  </a:lnTo>
                  <a:lnTo>
                    <a:pt x="2182306" y="419099"/>
                  </a:lnTo>
                  <a:lnTo>
                    <a:pt x="2177680" y="431799"/>
                  </a:lnTo>
                  <a:close/>
                </a:path>
                <a:path extrusionOk="0" h="3009900" w="2226309">
                  <a:moveTo>
                    <a:pt x="2182306" y="419099"/>
                  </a:moveTo>
                  <a:lnTo>
                    <a:pt x="2178594" y="419099"/>
                  </a:lnTo>
                  <a:lnTo>
                    <a:pt x="2178898" y="418265"/>
                  </a:lnTo>
                  <a:lnTo>
                    <a:pt x="2179011" y="417954"/>
                  </a:lnTo>
                  <a:lnTo>
                    <a:pt x="2182306" y="419099"/>
                  </a:lnTo>
                  <a:close/>
                </a:path>
                <a:path extrusionOk="0" h="3009900" w="2226309">
                  <a:moveTo>
                    <a:pt x="60305" y="457199"/>
                  </a:moveTo>
                  <a:lnTo>
                    <a:pt x="57601" y="457199"/>
                  </a:lnTo>
                  <a:lnTo>
                    <a:pt x="43760" y="419099"/>
                  </a:lnTo>
                  <a:lnTo>
                    <a:pt x="46160" y="418265"/>
                  </a:lnTo>
                  <a:lnTo>
                    <a:pt x="46463" y="419099"/>
                  </a:lnTo>
                  <a:lnTo>
                    <a:pt x="53059" y="419099"/>
                  </a:lnTo>
                  <a:lnTo>
                    <a:pt x="57709" y="431799"/>
                  </a:lnTo>
                  <a:lnTo>
                    <a:pt x="78440" y="431799"/>
                  </a:lnTo>
                  <a:lnTo>
                    <a:pt x="70817" y="444499"/>
                  </a:lnTo>
                  <a:lnTo>
                    <a:pt x="60305" y="457199"/>
                  </a:lnTo>
                  <a:close/>
                </a:path>
                <a:path extrusionOk="0" h="3009900" w="2226309">
                  <a:moveTo>
                    <a:pt x="81753" y="421840"/>
                  </a:moveTo>
                  <a:lnTo>
                    <a:pt x="82168" y="420592"/>
                  </a:lnTo>
                  <a:lnTo>
                    <a:pt x="82304" y="421612"/>
                  </a:lnTo>
                  <a:lnTo>
                    <a:pt x="81753" y="421840"/>
                  </a:lnTo>
                  <a:close/>
                </a:path>
                <a:path extrusionOk="0" h="3009900" w="2226309">
                  <a:moveTo>
                    <a:pt x="85684" y="457199"/>
                  </a:moveTo>
                  <a:lnTo>
                    <a:pt x="60305" y="457199"/>
                  </a:lnTo>
                  <a:lnTo>
                    <a:pt x="70817" y="444499"/>
                  </a:lnTo>
                  <a:lnTo>
                    <a:pt x="78440" y="431799"/>
                  </a:lnTo>
                  <a:lnTo>
                    <a:pt x="81753" y="421840"/>
                  </a:lnTo>
                  <a:lnTo>
                    <a:pt x="82304" y="421612"/>
                  </a:lnTo>
                  <a:lnTo>
                    <a:pt x="85357" y="444499"/>
                  </a:lnTo>
                  <a:lnTo>
                    <a:pt x="85684" y="457199"/>
                  </a:lnTo>
                  <a:close/>
                </a:path>
                <a:path extrusionOk="0" h="3009900" w="2226309">
                  <a:moveTo>
                    <a:pt x="78440" y="431799"/>
                  </a:moveTo>
                  <a:lnTo>
                    <a:pt x="57709" y="431799"/>
                  </a:lnTo>
                  <a:lnTo>
                    <a:pt x="81753" y="421840"/>
                  </a:lnTo>
                  <a:lnTo>
                    <a:pt x="78440" y="431799"/>
                  </a:lnTo>
                  <a:close/>
                </a:path>
                <a:path extrusionOk="0" h="3009900" w="2226309">
                  <a:moveTo>
                    <a:pt x="2168429" y="457199"/>
                  </a:moveTo>
                  <a:lnTo>
                    <a:pt x="2140361" y="457199"/>
                  </a:lnTo>
                  <a:lnTo>
                    <a:pt x="2140709" y="444499"/>
                  </a:lnTo>
                  <a:lnTo>
                    <a:pt x="2143568" y="422917"/>
                  </a:lnTo>
                  <a:lnTo>
                    <a:pt x="2146616" y="431799"/>
                  </a:lnTo>
                  <a:lnTo>
                    <a:pt x="2154239" y="444499"/>
                  </a:lnTo>
                  <a:lnTo>
                    <a:pt x="2164752" y="444499"/>
                  </a:lnTo>
                  <a:lnTo>
                    <a:pt x="2168429" y="457199"/>
                  </a:lnTo>
                  <a:close/>
                </a:path>
                <a:path extrusionOk="0" h="3009900" w="2226309">
                  <a:moveTo>
                    <a:pt x="2168429" y="457199"/>
                  </a:moveTo>
                  <a:lnTo>
                    <a:pt x="2164752" y="444499"/>
                  </a:lnTo>
                  <a:lnTo>
                    <a:pt x="2154239" y="444499"/>
                  </a:lnTo>
                  <a:lnTo>
                    <a:pt x="2146616" y="431799"/>
                  </a:lnTo>
                  <a:lnTo>
                    <a:pt x="2143662" y="422917"/>
                  </a:lnTo>
                  <a:lnTo>
                    <a:pt x="2166662" y="431799"/>
                  </a:lnTo>
                  <a:lnTo>
                    <a:pt x="2177680" y="431799"/>
                  </a:lnTo>
                  <a:lnTo>
                    <a:pt x="2168429" y="457199"/>
                  </a:lnTo>
                  <a:close/>
                </a:path>
                <a:path extrusionOk="0" h="3009900" w="2226309">
                  <a:moveTo>
                    <a:pt x="33865" y="444499"/>
                  </a:moveTo>
                  <a:lnTo>
                    <a:pt x="11534" y="444499"/>
                  </a:lnTo>
                  <a:lnTo>
                    <a:pt x="15080" y="431799"/>
                  </a:lnTo>
                  <a:lnTo>
                    <a:pt x="18924" y="431799"/>
                  </a:lnTo>
                  <a:lnTo>
                    <a:pt x="33865" y="444499"/>
                  </a:lnTo>
                  <a:close/>
                </a:path>
                <a:path extrusionOk="0" h="3009900" w="2226309">
                  <a:moveTo>
                    <a:pt x="57601" y="457199"/>
                  </a:moveTo>
                  <a:lnTo>
                    <a:pt x="48806" y="457199"/>
                  </a:lnTo>
                  <a:lnTo>
                    <a:pt x="18924" y="431799"/>
                  </a:lnTo>
                  <a:lnTo>
                    <a:pt x="48373" y="431799"/>
                  </a:lnTo>
                  <a:lnTo>
                    <a:pt x="57601" y="457199"/>
                  </a:lnTo>
                  <a:close/>
                </a:path>
                <a:path extrusionOk="0" h="3009900" w="2226309">
                  <a:moveTo>
                    <a:pt x="2225644" y="482599"/>
                  </a:moveTo>
                  <a:lnTo>
                    <a:pt x="2149612" y="482599"/>
                  </a:lnTo>
                  <a:lnTo>
                    <a:pt x="2147341" y="469899"/>
                  </a:lnTo>
                  <a:lnTo>
                    <a:pt x="2177224" y="457199"/>
                  </a:lnTo>
                  <a:lnTo>
                    <a:pt x="2207106" y="431799"/>
                  </a:lnTo>
                  <a:lnTo>
                    <a:pt x="2210949" y="431799"/>
                  </a:lnTo>
                  <a:lnTo>
                    <a:pt x="2214495" y="444499"/>
                  </a:lnTo>
                  <a:lnTo>
                    <a:pt x="2215433" y="444499"/>
                  </a:lnTo>
                  <a:lnTo>
                    <a:pt x="2213738" y="457199"/>
                  </a:lnTo>
                  <a:lnTo>
                    <a:pt x="2222791" y="457199"/>
                  </a:lnTo>
                  <a:lnTo>
                    <a:pt x="2224539" y="469899"/>
                  </a:lnTo>
                  <a:lnTo>
                    <a:pt x="2225644" y="482599"/>
                  </a:lnTo>
                  <a:close/>
                </a:path>
                <a:path extrusionOk="0" h="3009900" w="2226309">
                  <a:moveTo>
                    <a:pt x="2215433" y="444499"/>
                  </a:moveTo>
                  <a:lnTo>
                    <a:pt x="2214495" y="444499"/>
                  </a:lnTo>
                  <a:lnTo>
                    <a:pt x="2210949" y="431799"/>
                  </a:lnTo>
                  <a:lnTo>
                    <a:pt x="2217127" y="431799"/>
                  </a:lnTo>
                  <a:lnTo>
                    <a:pt x="2215433" y="444499"/>
                  </a:lnTo>
                  <a:close/>
                </a:path>
                <a:path extrusionOk="0" h="3009900" w="2226309">
                  <a:moveTo>
                    <a:pt x="12291" y="457199"/>
                  </a:moveTo>
                  <a:lnTo>
                    <a:pt x="5551" y="457199"/>
                  </a:lnTo>
                  <a:lnTo>
                    <a:pt x="8340" y="444499"/>
                  </a:lnTo>
                  <a:lnTo>
                    <a:pt x="10597" y="444499"/>
                  </a:lnTo>
                  <a:lnTo>
                    <a:pt x="12291" y="457199"/>
                  </a:lnTo>
                  <a:close/>
                </a:path>
                <a:path extrusionOk="0" h="3009900" w="2226309">
                  <a:moveTo>
                    <a:pt x="2220479" y="457199"/>
                  </a:moveTo>
                  <a:lnTo>
                    <a:pt x="2213738" y="457199"/>
                  </a:lnTo>
                  <a:lnTo>
                    <a:pt x="2215433" y="444499"/>
                  </a:lnTo>
                  <a:lnTo>
                    <a:pt x="2217690" y="444499"/>
                  </a:lnTo>
                  <a:lnTo>
                    <a:pt x="2220479" y="457199"/>
                  </a:lnTo>
                  <a:close/>
                </a:path>
                <a:path extrusionOk="0" h="3009900" w="2226309">
                  <a:moveTo>
                    <a:pt x="76417" y="482599"/>
                  </a:moveTo>
                  <a:lnTo>
                    <a:pt x="385" y="482599"/>
                  </a:lnTo>
                  <a:lnTo>
                    <a:pt x="1491" y="469899"/>
                  </a:lnTo>
                  <a:lnTo>
                    <a:pt x="3239" y="457199"/>
                  </a:lnTo>
                  <a:lnTo>
                    <a:pt x="84649" y="457199"/>
                  </a:lnTo>
                  <a:lnTo>
                    <a:pt x="82310" y="469899"/>
                  </a:lnTo>
                  <a:lnTo>
                    <a:pt x="78724" y="469899"/>
                  </a:lnTo>
                  <a:lnTo>
                    <a:pt x="76417" y="482599"/>
                  </a:lnTo>
                  <a:close/>
                </a:path>
                <a:path extrusionOk="0" h="3009900" w="2226309">
                  <a:moveTo>
                    <a:pt x="36911" y="2552699"/>
                  </a:moveTo>
                  <a:lnTo>
                    <a:pt x="0" y="2552699"/>
                  </a:lnTo>
                  <a:lnTo>
                    <a:pt x="0" y="482599"/>
                  </a:lnTo>
                  <a:lnTo>
                    <a:pt x="73822" y="482599"/>
                  </a:lnTo>
                  <a:lnTo>
                    <a:pt x="73822" y="2514599"/>
                  </a:lnTo>
                  <a:lnTo>
                    <a:pt x="36911" y="2514599"/>
                  </a:lnTo>
                  <a:lnTo>
                    <a:pt x="36911" y="2552699"/>
                  </a:lnTo>
                  <a:close/>
                </a:path>
                <a:path extrusionOk="0" h="3009900" w="2226309">
                  <a:moveTo>
                    <a:pt x="2189119" y="2552699"/>
                  </a:moveTo>
                  <a:lnTo>
                    <a:pt x="2152208" y="2552699"/>
                  </a:lnTo>
                  <a:lnTo>
                    <a:pt x="2152208" y="482599"/>
                  </a:lnTo>
                  <a:lnTo>
                    <a:pt x="2226030" y="482599"/>
                  </a:lnTo>
                  <a:lnTo>
                    <a:pt x="2226030" y="2514599"/>
                  </a:lnTo>
                  <a:lnTo>
                    <a:pt x="2189119" y="2514599"/>
                  </a:lnTo>
                  <a:lnTo>
                    <a:pt x="2189119" y="2552699"/>
                  </a:lnTo>
                  <a:close/>
                </a:path>
                <a:path extrusionOk="0" h="3009900" w="2226309">
                  <a:moveTo>
                    <a:pt x="333660" y="2460956"/>
                  </a:moveTo>
                  <a:lnTo>
                    <a:pt x="336779" y="2362199"/>
                  </a:lnTo>
                  <a:lnTo>
                    <a:pt x="337500" y="2349499"/>
                  </a:lnTo>
                  <a:lnTo>
                    <a:pt x="341717" y="2235198"/>
                  </a:lnTo>
                  <a:lnTo>
                    <a:pt x="390415" y="939799"/>
                  </a:lnTo>
                  <a:lnTo>
                    <a:pt x="393561" y="927099"/>
                  </a:lnTo>
                  <a:lnTo>
                    <a:pt x="401220" y="914399"/>
                  </a:lnTo>
                  <a:lnTo>
                    <a:pt x="412354" y="901699"/>
                  </a:lnTo>
                  <a:lnTo>
                    <a:pt x="439685" y="901699"/>
                  </a:lnTo>
                  <a:lnTo>
                    <a:pt x="451361" y="914399"/>
                  </a:lnTo>
                  <a:lnTo>
                    <a:pt x="459833" y="914399"/>
                  </a:lnTo>
                  <a:lnTo>
                    <a:pt x="463986" y="939799"/>
                  </a:lnTo>
                  <a:lnTo>
                    <a:pt x="520196" y="1435099"/>
                  </a:lnTo>
                  <a:lnTo>
                    <a:pt x="445710" y="1435099"/>
                  </a:lnTo>
                  <a:lnTo>
                    <a:pt x="417794" y="2173652"/>
                  </a:lnTo>
                  <a:lnTo>
                    <a:pt x="416921" y="2197099"/>
                  </a:lnTo>
                  <a:lnTo>
                    <a:pt x="378628" y="2197099"/>
                  </a:lnTo>
                  <a:lnTo>
                    <a:pt x="378592" y="2235198"/>
                  </a:lnTo>
                  <a:lnTo>
                    <a:pt x="342182" y="2235198"/>
                  </a:lnTo>
                  <a:lnTo>
                    <a:pt x="344110" y="2247899"/>
                  </a:lnTo>
                  <a:lnTo>
                    <a:pt x="347410" y="2260599"/>
                  </a:lnTo>
                  <a:lnTo>
                    <a:pt x="357673" y="2260599"/>
                  </a:lnTo>
                  <a:lnTo>
                    <a:pt x="364142" y="2273299"/>
                  </a:lnTo>
                  <a:lnTo>
                    <a:pt x="414086" y="2273299"/>
                  </a:lnTo>
                  <a:lnTo>
                    <a:pt x="411250" y="2349499"/>
                  </a:lnTo>
                  <a:lnTo>
                    <a:pt x="410565" y="2362199"/>
                  </a:lnTo>
                  <a:lnTo>
                    <a:pt x="408560" y="2425699"/>
                  </a:lnTo>
                  <a:lnTo>
                    <a:pt x="369833" y="2425699"/>
                  </a:lnTo>
                  <a:lnTo>
                    <a:pt x="355808" y="2438399"/>
                  </a:lnTo>
                  <a:lnTo>
                    <a:pt x="344227" y="2438399"/>
                  </a:lnTo>
                  <a:lnTo>
                    <a:pt x="336221" y="2451099"/>
                  </a:lnTo>
                  <a:lnTo>
                    <a:pt x="333660" y="2460956"/>
                  </a:lnTo>
                  <a:close/>
                </a:path>
                <a:path extrusionOk="0" h="3009900" w="2226309">
                  <a:moveTo>
                    <a:pt x="1670456" y="1752599"/>
                  </a:moveTo>
                  <a:lnTo>
                    <a:pt x="1669982" y="1752599"/>
                  </a:lnTo>
                  <a:lnTo>
                    <a:pt x="1762044" y="939799"/>
                  </a:lnTo>
                  <a:lnTo>
                    <a:pt x="1766197" y="914399"/>
                  </a:lnTo>
                  <a:lnTo>
                    <a:pt x="1774669" y="914399"/>
                  </a:lnTo>
                  <a:lnTo>
                    <a:pt x="1786345" y="901699"/>
                  </a:lnTo>
                  <a:lnTo>
                    <a:pt x="1813676" y="901699"/>
                  </a:lnTo>
                  <a:lnTo>
                    <a:pt x="1824809" y="914399"/>
                  </a:lnTo>
                  <a:lnTo>
                    <a:pt x="1832469" y="927099"/>
                  </a:lnTo>
                  <a:lnTo>
                    <a:pt x="1835614" y="939799"/>
                  </a:lnTo>
                  <a:lnTo>
                    <a:pt x="1854241" y="1435099"/>
                  </a:lnTo>
                  <a:lnTo>
                    <a:pt x="1780319" y="1435099"/>
                  </a:lnTo>
                  <a:lnTo>
                    <a:pt x="1749026" y="1714499"/>
                  </a:lnTo>
                  <a:lnTo>
                    <a:pt x="1699441" y="1714499"/>
                  </a:lnTo>
                  <a:lnTo>
                    <a:pt x="1692538" y="1727199"/>
                  </a:lnTo>
                  <a:lnTo>
                    <a:pt x="1680544" y="1727199"/>
                  </a:lnTo>
                  <a:lnTo>
                    <a:pt x="1675965" y="1739899"/>
                  </a:lnTo>
                  <a:lnTo>
                    <a:pt x="1672568" y="1739899"/>
                  </a:lnTo>
                  <a:lnTo>
                    <a:pt x="1670456" y="1752599"/>
                  </a:lnTo>
                  <a:close/>
                </a:path>
                <a:path extrusionOk="0" h="3009900" w="2226309">
                  <a:moveTo>
                    <a:pt x="1412396" y="3009899"/>
                  </a:moveTo>
                  <a:lnTo>
                    <a:pt x="775713" y="3009899"/>
                  </a:lnTo>
                  <a:lnTo>
                    <a:pt x="769131" y="2997199"/>
                  </a:lnTo>
                  <a:lnTo>
                    <a:pt x="751526" y="2997199"/>
                  </a:lnTo>
                  <a:lnTo>
                    <a:pt x="426966" y="2717799"/>
                  </a:lnTo>
                  <a:lnTo>
                    <a:pt x="420867" y="2705099"/>
                  </a:lnTo>
                  <a:lnTo>
                    <a:pt x="416666" y="2692399"/>
                  </a:lnTo>
                  <a:lnTo>
                    <a:pt x="414507" y="2692399"/>
                  </a:lnTo>
                  <a:lnTo>
                    <a:pt x="414530" y="2679699"/>
                  </a:lnTo>
                  <a:lnTo>
                    <a:pt x="482477" y="2146299"/>
                  </a:lnTo>
                  <a:lnTo>
                    <a:pt x="482477" y="1752599"/>
                  </a:lnTo>
                  <a:lnTo>
                    <a:pt x="445710" y="1435099"/>
                  </a:lnTo>
                  <a:lnTo>
                    <a:pt x="520196" y="1435099"/>
                  </a:lnTo>
                  <a:lnTo>
                    <a:pt x="556228" y="1752599"/>
                  </a:lnTo>
                  <a:lnTo>
                    <a:pt x="556192" y="2146299"/>
                  </a:lnTo>
                  <a:lnTo>
                    <a:pt x="490263" y="2666999"/>
                  </a:lnTo>
                  <a:lnTo>
                    <a:pt x="789483" y="2933699"/>
                  </a:lnTo>
                  <a:lnTo>
                    <a:pt x="1505929" y="2933699"/>
                  </a:lnTo>
                  <a:lnTo>
                    <a:pt x="1420254" y="2997199"/>
                  </a:lnTo>
                  <a:lnTo>
                    <a:pt x="1412396" y="3009899"/>
                  </a:lnTo>
                  <a:close/>
                </a:path>
                <a:path extrusionOk="0" h="3009900" w="2226309">
                  <a:moveTo>
                    <a:pt x="1819576" y="2470359"/>
                  </a:moveTo>
                  <a:lnTo>
                    <a:pt x="1818745" y="2463799"/>
                  </a:lnTo>
                  <a:lnTo>
                    <a:pt x="1815500" y="2362199"/>
                  </a:lnTo>
                  <a:lnTo>
                    <a:pt x="1814996" y="2349499"/>
                  </a:lnTo>
                  <a:lnTo>
                    <a:pt x="1813410" y="2311399"/>
                  </a:lnTo>
                  <a:lnTo>
                    <a:pt x="1780319" y="1435099"/>
                  </a:lnTo>
                  <a:lnTo>
                    <a:pt x="1854241" y="1435099"/>
                  </a:lnTo>
                  <a:lnTo>
                    <a:pt x="1887196" y="2311399"/>
                  </a:lnTo>
                  <a:lnTo>
                    <a:pt x="1888782" y="2349499"/>
                  </a:lnTo>
                  <a:lnTo>
                    <a:pt x="1889251" y="2362199"/>
                  </a:lnTo>
                  <a:lnTo>
                    <a:pt x="1891301" y="2425699"/>
                  </a:lnTo>
                  <a:lnTo>
                    <a:pt x="1855620" y="2425699"/>
                  </a:lnTo>
                  <a:lnTo>
                    <a:pt x="1855620" y="2463799"/>
                  </a:lnTo>
                  <a:lnTo>
                    <a:pt x="1819357" y="2463799"/>
                  </a:lnTo>
                  <a:lnTo>
                    <a:pt x="1819576" y="2470359"/>
                  </a:lnTo>
                  <a:close/>
                </a:path>
                <a:path extrusionOk="0" h="3009900" w="2226309">
                  <a:moveTo>
                    <a:pt x="1505929" y="2933699"/>
                  </a:moveTo>
                  <a:lnTo>
                    <a:pt x="1391922" y="2933699"/>
                  </a:lnTo>
                  <a:lnTo>
                    <a:pt x="1735586" y="2666999"/>
                  </a:lnTo>
                  <a:lnTo>
                    <a:pt x="1670054" y="2146299"/>
                  </a:lnTo>
                  <a:lnTo>
                    <a:pt x="1669838" y="2146299"/>
                  </a:lnTo>
                  <a:lnTo>
                    <a:pt x="1669730" y="1752599"/>
                  </a:lnTo>
                  <a:lnTo>
                    <a:pt x="1670456" y="1752599"/>
                  </a:lnTo>
                  <a:lnTo>
                    <a:pt x="1672568" y="1739899"/>
                  </a:lnTo>
                  <a:lnTo>
                    <a:pt x="1675965" y="1739899"/>
                  </a:lnTo>
                  <a:lnTo>
                    <a:pt x="1680544" y="1727199"/>
                  </a:lnTo>
                  <a:lnTo>
                    <a:pt x="1692538" y="1727199"/>
                  </a:lnTo>
                  <a:lnTo>
                    <a:pt x="1699441" y="1714499"/>
                  </a:lnTo>
                  <a:lnTo>
                    <a:pt x="1706677" y="1714499"/>
                  </a:lnTo>
                  <a:lnTo>
                    <a:pt x="1706641" y="1790699"/>
                  </a:lnTo>
                  <a:lnTo>
                    <a:pt x="1743552" y="1790699"/>
                  </a:lnTo>
                  <a:lnTo>
                    <a:pt x="1743552" y="2146299"/>
                  </a:lnTo>
                  <a:lnTo>
                    <a:pt x="1811499" y="2679699"/>
                  </a:lnTo>
                  <a:lnTo>
                    <a:pt x="1811444" y="2692399"/>
                  </a:lnTo>
                  <a:lnTo>
                    <a:pt x="1808918" y="2692399"/>
                  </a:lnTo>
                  <a:lnTo>
                    <a:pt x="1804114" y="2705099"/>
                  </a:lnTo>
                  <a:lnTo>
                    <a:pt x="1797225" y="2717799"/>
                  </a:lnTo>
                  <a:lnTo>
                    <a:pt x="1505929" y="2933699"/>
                  </a:lnTo>
                  <a:close/>
                </a:path>
                <a:path extrusionOk="0" h="3009900" w="2226309">
                  <a:moveTo>
                    <a:pt x="1720049" y="1790699"/>
                  </a:moveTo>
                  <a:lnTo>
                    <a:pt x="1706641" y="1790699"/>
                  </a:lnTo>
                  <a:lnTo>
                    <a:pt x="1706677" y="1714499"/>
                  </a:lnTo>
                  <a:lnTo>
                    <a:pt x="1749026" y="1714499"/>
                  </a:lnTo>
                  <a:lnTo>
                    <a:pt x="1744759" y="1752599"/>
                  </a:lnTo>
                  <a:lnTo>
                    <a:pt x="1743552" y="1752599"/>
                  </a:lnTo>
                  <a:lnTo>
                    <a:pt x="1743552" y="1763368"/>
                  </a:lnTo>
                  <a:lnTo>
                    <a:pt x="1743336" y="1765299"/>
                  </a:lnTo>
                  <a:lnTo>
                    <a:pt x="1739372" y="1777999"/>
                  </a:lnTo>
                  <a:lnTo>
                    <a:pt x="1731279" y="1777999"/>
                  </a:lnTo>
                  <a:lnTo>
                    <a:pt x="1720049" y="1790699"/>
                  </a:lnTo>
                  <a:close/>
                </a:path>
                <a:path extrusionOk="0" h="3009900" w="2226309">
                  <a:moveTo>
                    <a:pt x="1743552" y="1763368"/>
                  </a:moveTo>
                  <a:lnTo>
                    <a:pt x="1743552" y="1752599"/>
                  </a:lnTo>
                  <a:lnTo>
                    <a:pt x="1744759" y="1752599"/>
                  </a:lnTo>
                  <a:lnTo>
                    <a:pt x="1743552" y="1763368"/>
                  </a:lnTo>
                  <a:close/>
                </a:path>
                <a:path extrusionOk="0" h="3009900" w="2226309">
                  <a:moveTo>
                    <a:pt x="1743552" y="1790699"/>
                  </a:moveTo>
                  <a:lnTo>
                    <a:pt x="1720049" y="1790699"/>
                  </a:lnTo>
                  <a:lnTo>
                    <a:pt x="1731279" y="1777999"/>
                  </a:lnTo>
                  <a:lnTo>
                    <a:pt x="1739372" y="1777999"/>
                  </a:lnTo>
                  <a:lnTo>
                    <a:pt x="1743336" y="1765299"/>
                  </a:lnTo>
                  <a:lnTo>
                    <a:pt x="1743552" y="1763368"/>
                  </a:lnTo>
                  <a:lnTo>
                    <a:pt x="1743552" y="1790699"/>
                  </a:lnTo>
                  <a:close/>
                </a:path>
                <a:path extrusionOk="0" h="3009900" w="2226309">
                  <a:moveTo>
                    <a:pt x="414086" y="2273299"/>
                  </a:moveTo>
                  <a:lnTo>
                    <a:pt x="378592" y="2273299"/>
                  </a:lnTo>
                  <a:lnTo>
                    <a:pt x="378628" y="2197099"/>
                  </a:lnTo>
                  <a:lnTo>
                    <a:pt x="393060" y="2197099"/>
                  </a:lnTo>
                  <a:lnTo>
                    <a:pt x="399528" y="2209799"/>
                  </a:lnTo>
                  <a:lnTo>
                    <a:pt x="409791" y="2209799"/>
                  </a:lnTo>
                  <a:lnTo>
                    <a:pt x="413093" y="2222499"/>
                  </a:lnTo>
                  <a:lnTo>
                    <a:pt x="415023" y="2235198"/>
                  </a:lnTo>
                  <a:lnTo>
                    <a:pt x="415504" y="2235198"/>
                  </a:lnTo>
                  <a:lnTo>
                    <a:pt x="414086" y="2273299"/>
                  </a:lnTo>
                  <a:close/>
                </a:path>
                <a:path extrusionOk="0" h="3009900" w="2226309">
                  <a:moveTo>
                    <a:pt x="415468" y="2235198"/>
                  </a:moveTo>
                  <a:lnTo>
                    <a:pt x="415023" y="2235198"/>
                  </a:lnTo>
                  <a:lnTo>
                    <a:pt x="413093" y="2222499"/>
                  </a:lnTo>
                  <a:lnTo>
                    <a:pt x="409791" y="2209799"/>
                  </a:lnTo>
                  <a:lnTo>
                    <a:pt x="399528" y="2209799"/>
                  </a:lnTo>
                  <a:lnTo>
                    <a:pt x="393060" y="2197099"/>
                  </a:lnTo>
                  <a:lnTo>
                    <a:pt x="416908" y="2197099"/>
                  </a:lnTo>
                  <a:lnTo>
                    <a:pt x="415468" y="2235198"/>
                  </a:lnTo>
                  <a:close/>
                </a:path>
                <a:path extrusionOk="0" h="3009900" w="2226309">
                  <a:moveTo>
                    <a:pt x="378592" y="2273299"/>
                  </a:moveTo>
                  <a:lnTo>
                    <a:pt x="364142" y="2273299"/>
                  </a:lnTo>
                  <a:lnTo>
                    <a:pt x="357673" y="2260599"/>
                  </a:lnTo>
                  <a:lnTo>
                    <a:pt x="347410" y="2260599"/>
                  </a:lnTo>
                  <a:lnTo>
                    <a:pt x="344110" y="2247899"/>
                  </a:lnTo>
                  <a:lnTo>
                    <a:pt x="342182" y="2235198"/>
                  </a:lnTo>
                  <a:lnTo>
                    <a:pt x="378628" y="2235198"/>
                  </a:lnTo>
                  <a:lnTo>
                    <a:pt x="378592" y="2273299"/>
                  </a:lnTo>
                  <a:close/>
                </a:path>
                <a:path extrusionOk="0" h="3009900" w="2226309">
                  <a:moveTo>
                    <a:pt x="370446" y="2463799"/>
                  </a:moveTo>
                  <a:lnTo>
                    <a:pt x="333571" y="2463799"/>
                  </a:lnTo>
                  <a:lnTo>
                    <a:pt x="333660" y="2460956"/>
                  </a:lnTo>
                  <a:lnTo>
                    <a:pt x="336221" y="2451099"/>
                  </a:lnTo>
                  <a:lnTo>
                    <a:pt x="344227" y="2438399"/>
                  </a:lnTo>
                  <a:lnTo>
                    <a:pt x="355808" y="2438399"/>
                  </a:lnTo>
                  <a:lnTo>
                    <a:pt x="369833" y="2425699"/>
                  </a:lnTo>
                  <a:lnTo>
                    <a:pt x="370446" y="2425699"/>
                  </a:lnTo>
                  <a:lnTo>
                    <a:pt x="370446" y="2463799"/>
                  </a:lnTo>
                  <a:close/>
                </a:path>
                <a:path extrusionOk="0" h="3009900" w="2226309">
                  <a:moveTo>
                    <a:pt x="406521" y="2470359"/>
                  </a:moveTo>
                  <a:lnTo>
                    <a:pt x="406708" y="2463799"/>
                  </a:lnTo>
                  <a:lnTo>
                    <a:pt x="370446" y="2463799"/>
                  </a:lnTo>
                  <a:lnTo>
                    <a:pt x="370446" y="2425699"/>
                  </a:lnTo>
                  <a:lnTo>
                    <a:pt x="408560" y="2425699"/>
                  </a:lnTo>
                  <a:lnTo>
                    <a:pt x="407447" y="2460956"/>
                  </a:lnTo>
                  <a:lnTo>
                    <a:pt x="407357" y="2463799"/>
                  </a:lnTo>
                  <a:lnTo>
                    <a:pt x="406521" y="2470359"/>
                  </a:lnTo>
                  <a:close/>
                </a:path>
                <a:path extrusionOk="0" h="3009900" w="2226309">
                  <a:moveTo>
                    <a:pt x="1892531" y="2463799"/>
                  </a:moveTo>
                  <a:lnTo>
                    <a:pt x="1855620" y="2463799"/>
                  </a:lnTo>
                  <a:lnTo>
                    <a:pt x="1855620" y="2425699"/>
                  </a:lnTo>
                  <a:lnTo>
                    <a:pt x="1856233" y="2425699"/>
                  </a:lnTo>
                  <a:lnTo>
                    <a:pt x="1870252" y="2438399"/>
                  </a:lnTo>
                  <a:lnTo>
                    <a:pt x="1881821" y="2438399"/>
                  </a:lnTo>
                  <a:lnTo>
                    <a:pt x="1889815" y="2451099"/>
                  </a:lnTo>
                  <a:lnTo>
                    <a:pt x="1892371" y="2460956"/>
                  </a:lnTo>
                  <a:lnTo>
                    <a:pt x="1892449" y="2461259"/>
                  </a:lnTo>
                  <a:lnTo>
                    <a:pt x="1892531" y="2463799"/>
                  </a:lnTo>
                  <a:close/>
                </a:path>
                <a:path extrusionOk="0" h="3009900" w="2226309">
                  <a:moveTo>
                    <a:pt x="1892439" y="2460956"/>
                  </a:moveTo>
                  <a:lnTo>
                    <a:pt x="1889815" y="2451099"/>
                  </a:lnTo>
                  <a:lnTo>
                    <a:pt x="1881821" y="2438399"/>
                  </a:lnTo>
                  <a:lnTo>
                    <a:pt x="1870252" y="2438399"/>
                  </a:lnTo>
                  <a:lnTo>
                    <a:pt x="1856233" y="2425699"/>
                  </a:lnTo>
                  <a:lnTo>
                    <a:pt x="1891301" y="2425699"/>
                  </a:lnTo>
                  <a:lnTo>
                    <a:pt x="1892439" y="2460956"/>
                  </a:lnTo>
                  <a:close/>
                </a:path>
                <a:path extrusionOk="0" h="3009900" w="2226309">
                  <a:moveTo>
                    <a:pt x="392466" y="2578099"/>
                  </a:moveTo>
                  <a:lnTo>
                    <a:pt x="10813" y="2578099"/>
                  </a:lnTo>
                  <a:lnTo>
                    <a:pt x="6219" y="2565399"/>
                  </a:lnTo>
                  <a:lnTo>
                    <a:pt x="2825" y="2565399"/>
                  </a:lnTo>
                  <a:lnTo>
                    <a:pt x="721" y="2552699"/>
                  </a:lnTo>
                  <a:lnTo>
                    <a:pt x="73822" y="2552699"/>
                  </a:lnTo>
                  <a:lnTo>
                    <a:pt x="73822" y="2514599"/>
                  </a:lnTo>
                  <a:lnTo>
                    <a:pt x="331336" y="2514599"/>
                  </a:lnTo>
                  <a:lnTo>
                    <a:pt x="332922" y="2463799"/>
                  </a:lnTo>
                  <a:lnTo>
                    <a:pt x="333582" y="2461259"/>
                  </a:lnTo>
                  <a:lnTo>
                    <a:pt x="333571" y="2463799"/>
                  </a:lnTo>
                  <a:lnTo>
                    <a:pt x="369833" y="2463799"/>
                  </a:lnTo>
                  <a:lnTo>
                    <a:pt x="369833" y="2501899"/>
                  </a:lnTo>
                  <a:lnTo>
                    <a:pt x="405442" y="2501899"/>
                  </a:lnTo>
                  <a:lnTo>
                    <a:pt x="403753" y="2552699"/>
                  </a:lnTo>
                  <a:lnTo>
                    <a:pt x="400459" y="2565399"/>
                  </a:lnTo>
                  <a:lnTo>
                    <a:pt x="392466" y="2578099"/>
                  </a:lnTo>
                  <a:close/>
                </a:path>
                <a:path extrusionOk="0" h="3009900" w="2226309">
                  <a:moveTo>
                    <a:pt x="1894324" y="2501899"/>
                  </a:moveTo>
                  <a:lnTo>
                    <a:pt x="1856233" y="2501899"/>
                  </a:lnTo>
                  <a:lnTo>
                    <a:pt x="1856233" y="2463799"/>
                  </a:lnTo>
                  <a:lnTo>
                    <a:pt x="1892531" y="2463799"/>
                  </a:lnTo>
                  <a:lnTo>
                    <a:pt x="1892449" y="2461259"/>
                  </a:lnTo>
                  <a:lnTo>
                    <a:pt x="1893108" y="2463799"/>
                  </a:lnTo>
                  <a:lnTo>
                    <a:pt x="1894324" y="2501899"/>
                  </a:lnTo>
                  <a:close/>
                </a:path>
                <a:path extrusionOk="0" h="3009900" w="2226309">
                  <a:moveTo>
                    <a:pt x="384532" y="2501899"/>
                  </a:moveTo>
                  <a:lnTo>
                    <a:pt x="369833" y="2501899"/>
                  </a:lnTo>
                  <a:lnTo>
                    <a:pt x="369833" y="2463799"/>
                  </a:lnTo>
                  <a:lnTo>
                    <a:pt x="406708" y="2463799"/>
                  </a:lnTo>
                  <a:lnTo>
                    <a:pt x="406490" y="2470359"/>
                  </a:lnTo>
                  <a:lnTo>
                    <a:pt x="406479" y="2470685"/>
                  </a:lnTo>
                  <a:lnTo>
                    <a:pt x="404119" y="2489199"/>
                  </a:lnTo>
                  <a:lnTo>
                    <a:pt x="396133" y="2489199"/>
                  </a:lnTo>
                  <a:lnTo>
                    <a:pt x="384532" y="2501899"/>
                  </a:lnTo>
                  <a:close/>
                </a:path>
                <a:path extrusionOk="0" h="3009900" w="2226309">
                  <a:moveTo>
                    <a:pt x="1856233" y="2501899"/>
                  </a:moveTo>
                  <a:lnTo>
                    <a:pt x="1841535" y="2501899"/>
                  </a:lnTo>
                  <a:lnTo>
                    <a:pt x="1829937" y="2489199"/>
                  </a:lnTo>
                  <a:lnTo>
                    <a:pt x="1821962" y="2489199"/>
                  </a:lnTo>
                  <a:lnTo>
                    <a:pt x="1819586" y="2470685"/>
                  </a:lnTo>
                  <a:lnTo>
                    <a:pt x="1819357" y="2463799"/>
                  </a:lnTo>
                  <a:lnTo>
                    <a:pt x="1856233" y="2463799"/>
                  </a:lnTo>
                  <a:lnTo>
                    <a:pt x="1856233" y="2501899"/>
                  </a:lnTo>
                  <a:close/>
                </a:path>
                <a:path extrusionOk="0" h="3009900" w="2226309">
                  <a:moveTo>
                    <a:pt x="405442" y="2501899"/>
                  </a:moveTo>
                  <a:lnTo>
                    <a:pt x="384532" y="2501899"/>
                  </a:lnTo>
                  <a:lnTo>
                    <a:pt x="396133" y="2489199"/>
                  </a:lnTo>
                  <a:lnTo>
                    <a:pt x="404119" y="2489199"/>
                  </a:lnTo>
                  <a:lnTo>
                    <a:pt x="406479" y="2470685"/>
                  </a:lnTo>
                  <a:lnTo>
                    <a:pt x="405442" y="2501899"/>
                  </a:lnTo>
                  <a:close/>
                </a:path>
                <a:path extrusionOk="0" h="3009900" w="2226309">
                  <a:moveTo>
                    <a:pt x="2215216" y="2578099"/>
                  </a:moveTo>
                  <a:lnTo>
                    <a:pt x="1833587" y="2578099"/>
                  </a:lnTo>
                  <a:lnTo>
                    <a:pt x="1825591" y="2565399"/>
                  </a:lnTo>
                  <a:lnTo>
                    <a:pt x="1822313" y="2552699"/>
                  </a:lnTo>
                  <a:lnTo>
                    <a:pt x="1819586" y="2470685"/>
                  </a:lnTo>
                  <a:lnTo>
                    <a:pt x="1821962" y="2489199"/>
                  </a:lnTo>
                  <a:lnTo>
                    <a:pt x="1829937" y="2489199"/>
                  </a:lnTo>
                  <a:lnTo>
                    <a:pt x="1841535" y="2501899"/>
                  </a:lnTo>
                  <a:lnTo>
                    <a:pt x="1894324" y="2501899"/>
                  </a:lnTo>
                  <a:lnTo>
                    <a:pt x="1894730" y="2514599"/>
                  </a:lnTo>
                  <a:lnTo>
                    <a:pt x="2152208" y="2514599"/>
                  </a:lnTo>
                  <a:lnTo>
                    <a:pt x="2152208" y="2552699"/>
                  </a:lnTo>
                  <a:lnTo>
                    <a:pt x="2225309" y="2552699"/>
                  </a:lnTo>
                  <a:lnTo>
                    <a:pt x="2223205" y="2565399"/>
                  </a:lnTo>
                  <a:lnTo>
                    <a:pt x="2219811" y="2565399"/>
                  </a:lnTo>
                  <a:lnTo>
                    <a:pt x="2215216" y="2578099"/>
                  </a:lnTo>
                  <a:close/>
                </a:path>
                <a:path extrusionOk="0" h="3009900" w="2226309">
                  <a:moveTo>
                    <a:pt x="73822" y="2552699"/>
                  </a:moveTo>
                  <a:lnTo>
                    <a:pt x="36911" y="2552699"/>
                  </a:lnTo>
                  <a:lnTo>
                    <a:pt x="36911" y="2514599"/>
                  </a:lnTo>
                  <a:lnTo>
                    <a:pt x="73822" y="2514599"/>
                  </a:lnTo>
                  <a:lnTo>
                    <a:pt x="73822" y="2552699"/>
                  </a:lnTo>
                  <a:close/>
                </a:path>
                <a:path extrusionOk="0" h="3009900" w="2226309">
                  <a:moveTo>
                    <a:pt x="2226030" y="2552699"/>
                  </a:moveTo>
                  <a:lnTo>
                    <a:pt x="2189119" y="2552699"/>
                  </a:lnTo>
                  <a:lnTo>
                    <a:pt x="2189119" y="2514599"/>
                  </a:lnTo>
                  <a:lnTo>
                    <a:pt x="2226030" y="2514599"/>
                  </a:lnTo>
                  <a:lnTo>
                    <a:pt x="2226030" y="255269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5" name="Google Shape;905;p4"/>
            <p:cNvSpPr/>
            <p:nvPr/>
          </p:nvSpPr>
          <p:spPr>
            <a:xfrm>
              <a:off x="11866918" y="3911637"/>
              <a:ext cx="2137410" cy="228600"/>
            </a:xfrm>
            <a:custGeom>
              <a:rect b="b" l="l" r="r" t="t"/>
              <a:pathLst>
                <a:path extrusionOk="0" h="228600" w="2137409">
                  <a:moveTo>
                    <a:pt x="436156" y="48221"/>
                  </a:moveTo>
                  <a:lnTo>
                    <a:pt x="429234" y="0"/>
                  </a:lnTo>
                  <a:lnTo>
                    <a:pt x="0" y="175729"/>
                  </a:lnTo>
                  <a:lnTo>
                    <a:pt x="6921" y="223951"/>
                  </a:lnTo>
                  <a:lnTo>
                    <a:pt x="436156" y="48221"/>
                  </a:lnTo>
                  <a:close/>
                </a:path>
                <a:path extrusionOk="0" h="228600" w="2137409">
                  <a:moveTo>
                    <a:pt x="2136851" y="180365"/>
                  </a:moveTo>
                  <a:lnTo>
                    <a:pt x="1707578" y="4635"/>
                  </a:lnTo>
                  <a:lnTo>
                    <a:pt x="1700657" y="52844"/>
                  </a:lnTo>
                  <a:lnTo>
                    <a:pt x="2129891" y="228574"/>
                  </a:lnTo>
                  <a:lnTo>
                    <a:pt x="2136851" y="180365"/>
                  </a:lnTo>
                  <a:close/>
                </a:path>
              </a:pathLst>
            </a:custGeom>
            <a:solidFill>
              <a:srgbClr val="0015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6" name="Google Shape;906;p4"/>
            <p:cNvSpPr/>
            <p:nvPr/>
          </p:nvSpPr>
          <p:spPr>
            <a:xfrm>
              <a:off x="12674896" y="3720149"/>
              <a:ext cx="544830" cy="184150"/>
            </a:xfrm>
            <a:custGeom>
              <a:rect b="b" l="l" r="r" t="t"/>
              <a:pathLst>
                <a:path extrusionOk="0" h="184150" w="544830">
                  <a:moveTo>
                    <a:pt x="544621" y="184114"/>
                  </a:moveTo>
                  <a:lnTo>
                    <a:pt x="0" y="184114"/>
                  </a:lnTo>
                  <a:lnTo>
                    <a:pt x="0" y="0"/>
                  </a:lnTo>
                  <a:lnTo>
                    <a:pt x="544621" y="0"/>
                  </a:lnTo>
                  <a:lnTo>
                    <a:pt x="544621" y="184114"/>
                  </a:lnTo>
                  <a:close/>
                </a:path>
              </a:pathLst>
            </a:custGeom>
            <a:solidFill>
              <a:srgbClr val="8B0E1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7" name="Google Shape;907;p4"/>
            <p:cNvSpPr/>
            <p:nvPr/>
          </p:nvSpPr>
          <p:spPr>
            <a:xfrm>
              <a:off x="12925158" y="3845279"/>
              <a:ext cx="1087120" cy="2391410"/>
            </a:xfrm>
            <a:custGeom>
              <a:rect b="b" l="l" r="r" t="t"/>
              <a:pathLst>
                <a:path extrusionOk="0" h="2391410" w="1087119">
                  <a:moveTo>
                    <a:pt x="1087120" y="328942"/>
                  </a:moveTo>
                  <a:lnTo>
                    <a:pt x="1026121" y="253949"/>
                  </a:lnTo>
                  <a:lnTo>
                    <a:pt x="891933" y="187934"/>
                  </a:lnTo>
                  <a:lnTo>
                    <a:pt x="757732" y="140931"/>
                  </a:lnTo>
                  <a:lnTo>
                    <a:pt x="696734" y="123037"/>
                  </a:lnTo>
                  <a:lnTo>
                    <a:pt x="280403" y="0"/>
                  </a:lnTo>
                  <a:lnTo>
                    <a:pt x="0" y="0"/>
                  </a:lnTo>
                  <a:lnTo>
                    <a:pt x="0" y="1599565"/>
                  </a:lnTo>
                  <a:lnTo>
                    <a:pt x="604672" y="1599565"/>
                  </a:lnTo>
                  <a:lnTo>
                    <a:pt x="696734" y="782218"/>
                  </a:lnTo>
                  <a:lnTo>
                    <a:pt x="757186" y="2391321"/>
                  </a:lnTo>
                  <a:lnTo>
                    <a:pt x="1087120" y="2391359"/>
                  </a:lnTo>
                  <a:lnTo>
                    <a:pt x="1087120" y="328942"/>
                  </a:lnTo>
                  <a:close/>
                </a:path>
              </a:pathLst>
            </a:custGeom>
            <a:solidFill>
              <a:srgbClr val="EC1B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8" name="Google Shape;908;p4"/>
            <p:cNvSpPr/>
            <p:nvPr/>
          </p:nvSpPr>
          <p:spPr>
            <a:xfrm>
              <a:off x="13675033" y="6040225"/>
              <a:ext cx="337820" cy="196850"/>
            </a:xfrm>
            <a:custGeom>
              <a:rect b="b" l="l" r="r" t="t"/>
              <a:pathLst>
                <a:path extrusionOk="0" h="196850" w="337819">
                  <a:moveTo>
                    <a:pt x="337247" y="196402"/>
                  </a:moveTo>
                  <a:lnTo>
                    <a:pt x="7317" y="196402"/>
                  </a:lnTo>
                  <a:lnTo>
                    <a:pt x="0" y="2457"/>
                  </a:lnTo>
                  <a:lnTo>
                    <a:pt x="337247" y="0"/>
                  </a:lnTo>
                  <a:lnTo>
                    <a:pt x="337247" y="196402"/>
                  </a:lnTo>
                  <a:close/>
                </a:path>
              </a:pathLst>
            </a:custGeom>
            <a:solidFill>
              <a:srgbClr val="0015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09" name="Google Shape;909;p4"/>
            <p:cNvSpPr/>
            <p:nvPr/>
          </p:nvSpPr>
          <p:spPr>
            <a:xfrm>
              <a:off x="13565921" y="3931479"/>
              <a:ext cx="440055" cy="224154"/>
            </a:xfrm>
            <a:custGeom>
              <a:rect b="b" l="l" r="r" t="t"/>
              <a:pathLst>
                <a:path extrusionOk="0" h="224154" w="440055">
                  <a:moveTo>
                    <a:pt x="432553" y="224088"/>
                  </a:moveTo>
                  <a:lnTo>
                    <a:pt x="0" y="48215"/>
                  </a:lnTo>
                  <a:lnTo>
                    <a:pt x="6920" y="0"/>
                  </a:lnTo>
                  <a:lnTo>
                    <a:pt x="439546" y="175873"/>
                  </a:lnTo>
                  <a:lnTo>
                    <a:pt x="432553" y="224088"/>
                  </a:lnTo>
                  <a:close/>
                </a:path>
              </a:pathLst>
            </a:custGeom>
            <a:solidFill>
              <a:srgbClr val="F1EC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pic>
          <p:nvPicPr>
            <p:cNvPr id="910" name="Google Shape;910;p4"/>
            <p:cNvPicPr preferRelativeResize="0"/>
            <p:nvPr/>
          </p:nvPicPr>
          <p:blipFill rotWithShape="1">
            <a:blip r:embed="rId4">
              <a:alphaModFix/>
            </a:blip>
            <a:srcRect b="0" l="0" r="0" t="0"/>
            <a:stretch/>
          </p:blipFill>
          <p:spPr>
            <a:xfrm>
              <a:off x="13670672" y="5924783"/>
              <a:ext cx="247745" cy="233269"/>
            </a:xfrm>
            <a:prstGeom prst="rect">
              <a:avLst/>
            </a:prstGeom>
            <a:noFill/>
            <a:ln>
              <a:noFill/>
            </a:ln>
          </p:spPr>
        </p:pic>
        <p:sp>
          <p:nvSpPr>
            <p:cNvPr id="911" name="Google Shape;911;p4"/>
            <p:cNvSpPr/>
            <p:nvPr/>
          </p:nvSpPr>
          <p:spPr>
            <a:xfrm>
              <a:off x="11860073" y="3845279"/>
              <a:ext cx="1087755" cy="2391410"/>
            </a:xfrm>
            <a:custGeom>
              <a:rect b="b" l="l" r="r" t="t"/>
              <a:pathLst>
                <a:path extrusionOk="0" h="2391410" w="1087754">
                  <a:moveTo>
                    <a:pt x="1087145" y="0"/>
                  </a:moveTo>
                  <a:lnTo>
                    <a:pt x="806780" y="0"/>
                  </a:lnTo>
                  <a:lnTo>
                    <a:pt x="390372" y="123037"/>
                  </a:lnTo>
                  <a:lnTo>
                    <a:pt x="329374" y="140931"/>
                  </a:lnTo>
                  <a:lnTo>
                    <a:pt x="195186" y="187934"/>
                  </a:lnTo>
                  <a:lnTo>
                    <a:pt x="60985" y="253949"/>
                  </a:lnTo>
                  <a:lnTo>
                    <a:pt x="0" y="328942"/>
                  </a:lnTo>
                  <a:lnTo>
                    <a:pt x="0" y="2391359"/>
                  </a:lnTo>
                  <a:lnTo>
                    <a:pt x="329958" y="2391321"/>
                  </a:lnTo>
                  <a:lnTo>
                    <a:pt x="390372" y="782218"/>
                  </a:lnTo>
                  <a:lnTo>
                    <a:pt x="482473" y="1599565"/>
                  </a:lnTo>
                  <a:lnTo>
                    <a:pt x="1087145" y="1599565"/>
                  </a:lnTo>
                  <a:lnTo>
                    <a:pt x="1087145" y="0"/>
                  </a:lnTo>
                  <a:close/>
                </a:path>
              </a:pathLst>
            </a:custGeom>
            <a:solidFill>
              <a:srgbClr val="EC1B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pic>
          <p:nvPicPr>
            <p:cNvPr id="912" name="Google Shape;912;p4"/>
            <p:cNvPicPr preferRelativeResize="0"/>
            <p:nvPr/>
          </p:nvPicPr>
          <p:blipFill rotWithShape="1">
            <a:blip r:embed="rId5">
              <a:alphaModFix/>
            </a:blip>
            <a:srcRect b="0" l="0" r="0" t="0"/>
            <a:stretch/>
          </p:blipFill>
          <p:spPr>
            <a:xfrm>
              <a:off x="12992030" y="4076811"/>
              <a:ext cx="95990" cy="96213"/>
            </a:xfrm>
            <a:prstGeom prst="rect">
              <a:avLst/>
            </a:prstGeom>
            <a:noFill/>
            <a:ln>
              <a:noFill/>
            </a:ln>
          </p:spPr>
        </p:pic>
        <p:pic>
          <p:nvPicPr>
            <p:cNvPr id="913" name="Google Shape;913;p4"/>
            <p:cNvPicPr preferRelativeResize="0"/>
            <p:nvPr/>
          </p:nvPicPr>
          <p:blipFill rotWithShape="1">
            <a:blip r:embed="rId6">
              <a:alphaModFix/>
            </a:blip>
            <a:srcRect b="0" l="0" r="0" t="0"/>
            <a:stretch/>
          </p:blipFill>
          <p:spPr>
            <a:xfrm>
              <a:off x="12992030" y="4200783"/>
              <a:ext cx="95990" cy="96177"/>
            </a:xfrm>
            <a:prstGeom prst="rect">
              <a:avLst/>
            </a:prstGeom>
            <a:noFill/>
            <a:ln>
              <a:noFill/>
            </a:ln>
          </p:spPr>
        </p:pic>
        <p:pic>
          <p:nvPicPr>
            <p:cNvPr id="914" name="Google Shape;914;p4"/>
            <p:cNvPicPr preferRelativeResize="0"/>
            <p:nvPr/>
          </p:nvPicPr>
          <p:blipFill rotWithShape="1">
            <a:blip r:embed="rId7">
              <a:alphaModFix/>
            </a:blip>
            <a:srcRect b="0" l="0" r="0" t="0"/>
            <a:stretch/>
          </p:blipFill>
          <p:spPr>
            <a:xfrm>
              <a:off x="12992030" y="4409800"/>
              <a:ext cx="95990" cy="96285"/>
            </a:xfrm>
            <a:prstGeom prst="rect">
              <a:avLst/>
            </a:prstGeom>
            <a:noFill/>
            <a:ln>
              <a:noFill/>
            </a:ln>
          </p:spPr>
        </p:pic>
        <p:pic>
          <p:nvPicPr>
            <p:cNvPr id="915" name="Google Shape;915;p4"/>
            <p:cNvPicPr preferRelativeResize="0"/>
            <p:nvPr/>
          </p:nvPicPr>
          <p:blipFill rotWithShape="1">
            <a:blip r:embed="rId8">
              <a:alphaModFix/>
            </a:blip>
            <a:srcRect b="0" l="0" r="0" t="0"/>
            <a:stretch/>
          </p:blipFill>
          <p:spPr>
            <a:xfrm>
              <a:off x="12992030" y="4533771"/>
              <a:ext cx="95990" cy="96285"/>
            </a:xfrm>
            <a:prstGeom prst="rect">
              <a:avLst/>
            </a:prstGeom>
            <a:noFill/>
            <a:ln>
              <a:noFill/>
            </a:ln>
          </p:spPr>
        </p:pic>
        <p:pic>
          <p:nvPicPr>
            <p:cNvPr id="916" name="Google Shape;916;p4"/>
            <p:cNvPicPr preferRelativeResize="0"/>
            <p:nvPr/>
          </p:nvPicPr>
          <p:blipFill rotWithShape="1">
            <a:blip r:embed="rId9">
              <a:alphaModFix/>
            </a:blip>
            <a:srcRect b="0" l="0" r="0" t="0"/>
            <a:stretch/>
          </p:blipFill>
          <p:spPr>
            <a:xfrm>
              <a:off x="12992030" y="4772137"/>
              <a:ext cx="95990" cy="96213"/>
            </a:xfrm>
            <a:prstGeom prst="rect">
              <a:avLst/>
            </a:prstGeom>
            <a:noFill/>
            <a:ln>
              <a:noFill/>
            </a:ln>
          </p:spPr>
        </p:pic>
        <p:pic>
          <p:nvPicPr>
            <p:cNvPr id="917" name="Google Shape;917;p4"/>
            <p:cNvPicPr preferRelativeResize="0"/>
            <p:nvPr/>
          </p:nvPicPr>
          <p:blipFill rotWithShape="1">
            <a:blip r:embed="rId5">
              <a:alphaModFix/>
            </a:blip>
            <a:srcRect b="0" l="0" r="0" t="0"/>
            <a:stretch/>
          </p:blipFill>
          <p:spPr>
            <a:xfrm>
              <a:off x="12992030" y="4896072"/>
              <a:ext cx="95990" cy="96213"/>
            </a:xfrm>
            <a:prstGeom prst="rect">
              <a:avLst/>
            </a:prstGeom>
            <a:noFill/>
            <a:ln>
              <a:noFill/>
            </a:ln>
          </p:spPr>
        </p:pic>
        <p:pic>
          <p:nvPicPr>
            <p:cNvPr id="918" name="Google Shape;918;p4"/>
            <p:cNvPicPr preferRelativeResize="0"/>
            <p:nvPr/>
          </p:nvPicPr>
          <p:blipFill rotWithShape="1">
            <a:blip r:embed="rId7">
              <a:alphaModFix/>
            </a:blip>
            <a:srcRect b="0" l="0" r="0" t="0"/>
            <a:stretch/>
          </p:blipFill>
          <p:spPr>
            <a:xfrm>
              <a:off x="12992030" y="5162231"/>
              <a:ext cx="95990" cy="96213"/>
            </a:xfrm>
            <a:prstGeom prst="rect">
              <a:avLst/>
            </a:prstGeom>
            <a:noFill/>
            <a:ln>
              <a:noFill/>
            </a:ln>
          </p:spPr>
        </p:pic>
        <p:pic>
          <p:nvPicPr>
            <p:cNvPr id="919" name="Google Shape;919;p4"/>
            <p:cNvPicPr preferRelativeResize="0"/>
            <p:nvPr/>
          </p:nvPicPr>
          <p:blipFill rotWithShape="1">
            <a:blip r:embed="rId10">
              <a:alphaModFix/>
            </a:blip>
            <a:srcRect b="0" l="0" r="0" t="0"/>
            <a:stretch/>
          </p:blipFill>
          <p:spPr>
            <a:xfrm>
              <a:off x="12992030" y="5286203"/>
              <a:ext cx="95990" cy="96213"/>
            </a:xfrm>
            <a:prstGeom prst="rect">
              <a:avLst/>
            </a:prstGeom>
            <a:noFill/>
            <a:ln>
              <a:noFill/>
            </a:ln>
          </p:spPr>
        </p:pic>
        <p:sp>
          <p:nvSpPr>
            <p:cNvPr id="920" name="Google Shape;920;p4"/>
            <p:cNvSpPr/>
            <p:nvPr/>
          </p:nvSpPr>
          <p:spPr>
            <a:xfrm>
              <a:off x="11860073" y="6040225"/>
              <a:ext cx="337820" cy="196850"/>
            </a:xfrm>
            <a:custGeom>
              <a:rect b="b" l="l" r="r" t="t"/>
              <a:pathLst>
                <a:path extrusionOk="0" h="196850" w="337820">
                  <a:moveTo>
                    <a:pt x="329966" y="196402"/>
                  </a:moveTo>
                  <a:lnTo>
                    <a:pt x="0" y="196402"/>
                  </a:lnTo>
                  <a:lnTo>
                    <a:pt x="0" y="0"/>
                  </a:lnTo>
                  <a:lnTo>
                    <a:pt x="337247" y="2457"/>
                  </a:lnTo>
                  <a:lnTo>
                    <a:pt x="329966" y="196402"/>
                  </a:lnTo>
                  <a:close/>
                </a:path>
              </a:pathLst>
            </a:custGeom>
            <a:solidFill>
              <a:srgbClr val="0015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21" name="Google Shape;921;p4"/>
            <p:cNvSpPr/>
            <p:nvPr/>
          </p:nvSpPr>
          <p:spPr>
            <a:xfrm>
              <a:off x="11866922" y="3931587"/>
              <a:ext cx="440055" cy="224154"/>
            </a:xfrm>
            <a:custGeom>
              <a:rect b="b" l="l" r="r" t="t"/>
              <a:pathLst>
                <a:path extrusionOk="0" h="224154" w="440054">
                  <a:moveTo>
                    <a:pt x="6920" y="223907"/>
                  </a:moveTo>
                  <a:lnTo>
                    <a:pt x="0" y="175692"/>
                  </a:lnTo>
                  <a:lnTo>
                    <a:pt x="432626" y="0"/>
                  </a:lnTo>
                  <a:lnTo>
                    <a:pt x="439546" y="48215"/>
                  </a:lnTo>
                  <a:lnTo>
                    <a:pt x="6920" y="223907"/>
                  </a:lnTo>
                  <a:close/>
                </a:path>
              </a:pathLst>
            </a:custGeom>
            <a:solidFill>
              <a:srgbClr val="F1EC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pic>
          <p:nvPicPr>
            <p:cNvPr id="922" name="Google Shape;922;p4"/>
            <p:cNvPicPr preferRelativeResize="0"/>
            <p:nvPr/>
          </p:nvPicPr>
          <p:blipFill rotWithShape="1">
            <a:blip r:embed="rId11">
              <a:alphaModFix/>
            </a:blip>
            <a:srcRect b="0" l="0" r="0" t="0"/>
            <a:stretch/>
          </p:blipFill>
          <p:spPr>
            <a:xfrm>
              <a:off x="11953937" y="5924783"/>
              <a:ext cx="247853" cy="233269"/>
            </a:xfrm>
            <a:prstGeom prst="rect">
              <a:avLst/>
            </a:prstGeom>
            <a:noFill/>
            <a:ln>
              <a:noFill/>
            </a:ln>
          </p:spPr>
        </p:pic>
        <p:sp>
          <p:nvSpPr>
            <p:cNvPr id="923" name="Google Shape;923;p4"/>
            <p:cNvSpPr/>
            <p:nvPr/>
          </p:nvSpPr>
          <p:spPr>
            <a:xfrm>
              <a:off x="12674892" y="3720159"/>
              <a:ext cx="544830" cy="323850"/>
            </a:xfrm>
            <a:custGeom>
              <a:rect b="b" l="l" r="r" t="t"/>
              <a:pathLst>
                <a:path extrusionOk="0" h="323850" w="544830">
                  <a:moveTo>
                    <a:pt x="544614" y="0"/>
                  </a:moveTo>
                  <a:lnTo>
                    <a:pt x="272326" y="139649"/>
                  </a:lnTo>
                  <a:lnTo>
                    <a:pt x="0" y="0"/>
                  </a:lnTo>
                  <a:lnTo>
                    <a:pt x="0" y="184111"/>
                  </a:lnTo>
                  <a:lnTo>
                    <a:pt x="272326" y="323773"/>
                  </a:lnTo>
                  <a:lnTo>
                    <a:pt x="544614" y="184111"/>
                  </a:lnTo>
                  <a:lnTo>
                    <a:pt x="544614" y="0"/>
                  </a:lnTo>
                  <a:close/>
                </a:path>
              </a:pathLst>
            </a:custGeom>
            <a:solidFill>
              <a:srgbClr val="EC1B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24" name="Google Shape;924;p4"/>
            <p:cNvSpPr/>
            <p:nvPr/>
          </p:nvSpPr>
          <p:spPr>
            <a:xfrm>
              <a:off x="12674892" y="3720159"/>
              <a:ext cx="544830" cy="1725295"/>
            </a:xfrm>
            <a:custGeom>
              <a:rect b="b" l="l" r="r" t="t"/>
              <a:pathLst>
                <a:path extrusionOk="0" h="1725295" w="544830">
                  <a:moveTo>
                    <a:pt x="544614" y="0"/>
                  </a:moveTo>
                  <a:lnTo>
                    <a:pt x="274421" y="138569"/>
                  </a:lnTo>
                  <a:lnTo>
                    <a:pt x="270217" y="138569"/>
                  </a:lnTo>
                  <a:lnTo>
                    <a:pt x="0" y="0"/>
                  </a:lnTo>
                  <a:lnTo>
                    <a:pt x="0" y="35953"/>
                  </a:lnTo>
                  <a:lnTo>
                    <a:pt x="250266" y="164338"/>
                  </a:lnTo>
                  <a:lnTo>
                    <a:pt x="250266" y="1724685"/>
                  </a:lnTo>
                  <a:lnTo>
                    <a:pt x="294386" y="1724685"/>
                  </a:lnTo>
                  <a:lnTo>
                    <a:pt x="294386" y="164338"/>
                  </a:lnTo>
                  <a:lnTo>
                    <a:pt x="544614" y="35953"/>
                  </a:lnTo>
                  <a:lnTo>
                    <a:pt x="544614" y="0"/>
                  </a:lnTo>
                  <a:close/>
                </a:path>
              </a:pathLst>
            </a:custGeom>
            <a:solidFill>
              <a:srgbClr val="F1EC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25" name="Google Shape;925;p4"/>
            <p:cNvSpPr/>
            <p:nvPr/>
          </p:nvSpPr>
          <p:spPr>
            <a:xfrm>
              <a:off x="12274315" y="5593385"/>
              <a:ext cx="1323975" cy="1062990"/>
            </a:xfrm>
            <a:custGeom>
              <a:rect b="b" l="l" r="r" t="t"/>
              <a:pathLst>
                <a:path extrusionOk="0" h="1062990" w="1323975">
                  <a:moveTo>
                    <a:pt x="953204" y="1062649"/>
                  </a:moveTo>
                  <a:lnTo>
                    <a:pt x="324559" y="1062649"/>
                  </a:lnTo>
                  <a:lnTo>
                    <a:pt x="0" y="780406"/>
                  </a:lnTo>
                  <a:lnTo>
                    <a:pt x="68235" y="241654"/>
                  </a:lnTo>
                  <a:lnTo>
                    <a:pt x="68235" y="0"/>
                  </a:lnTo>
                  <a:lnTo>
                    <a:pt x="1255487" y="0"/>
                  </a:lnTo>
                  <a:lnTo>
                    <a:pt x="1255487" y="241654"/>
                  </a:lnTo>
                  <a:lnTo>
                    <a:pt x="1323723" y="780406"/>
                  </a:lnTo>
                  <a:lnTo>
                    <a:pt x="953204" y="1062649"/>
                  </a:lnTo>
                  <a:close/>
                </a:path>
              </a:pathLst>
            </a:custGeom>
            <a:solidFill>
              <a:srgbClr val="EC1B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26" name="Google Shape;926;p4"/>
            <p:cNvSpPr/>
            <p:nvPr/>
          </p:nvSpPr>
          <p:spPr>
            <a:xfrm>
              <a:off x="12342546" y="5444844"/>
              <a:ext cx="1187450" cy="1211580"/>
            </a:xfrm>
            <a:custGeom>
              <a:rect b="b" l="l" r="r" t="t"/>
              <a:pathLst>
                <a:path extrusionOk="0" h="1211579" w="1187450">
                  <a:moveTo>
                    <a:pt x="1187246" y="0"/>
                  </a:moveTo>
                  <a:lnTo>
                    <a:pt x="0" y="0"/>
                  </a:lnTo>
                  <a:lnTo>
                    <a:pt x="0" y="259067"/>
                  </a:lnTo>
                  <a:lnTo>
                    <a:pt x="583552" y="259067"/>
                  </a:lnTo>
                  <a:lnTo>
                    <a:pt x="583552" y="1211199"/>
                  </a:lnTo>
                  <a:lnTo>
                    <a:pt x="626732" y="1211199"/>
                  </a:lnTo>
                  <a:lnTo>
                    <a:pt x="626732" y="259067"/>
                  </a:lnTo>
                  <a:lnTo>
                    <a:pt x="1187246" y="259067"/>
                  </a:lnTo>
                  <a:lnTo>
                    <a:pt x="1187246" y="0"/>
                  </a:lnTo>
                  <a:close/>
                </a:path>
              </a:pathLst>
            </a:custGeom>
            <a:solidFill>
              <a:srgbClr val="F1EC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pic>
          <p:nvPicPr>
            <p:cNvPr id="927" name="Google Shape;927;p4"/>
            <p:cNvPicPr preferRelativeResize="0"/>
            <p:nvPr/>
          </p:nvPicPr>
          <p:blipFill rotWithShape="1">
            <a:blip r:embed="rId12">
              <a:alphaModFix/>
            </a:blip>
            <a:srcRect b="0" l="0" r="0" t="0"/>
            <a:stretch/>
          </p:blipFill>
          <p:spPr>
            <a:xfrm>
              <a:off x="12855416" y="5481883"/>
              <a:ext cx="184556" cy="185053"/>
            </a:xfrm>
            <a:prstGeom prst="rect">
              <a:avLst/>
            </a:prstGeom>
            <a:noFill/>
            <a:ln>
              <a:noFill/>
            </a:ln>
          </p:spPr>
        </p:pic>
        <p:sp>
          <p:nvSpPr>
            <p:cNvPr id="928" name="Google Shape;928;p4"/>
            <p:cNvSpPr/>
            <p:nvPr/>
          </p:nvSpPr>
          <p:spPr>
            <a:xfrm>
              <a:off x="12807429" y="5444844"/>
              <a:ext cx="280670" cy="259079"/>
            </a:xfrm>
            <a:custGeom>
              <a:rect b="b" l="l" r="r" t="t"/>
              <a:pathLst>
                <a:path extrusionOk="0" h="259079" w="280669">
                  <a:moveTo>
                    <a:pt x="47980" y="0"/>
                  </a:moveTo>
                  <a:lnTo>
                    <a:pt x="0" y="0"/>
                  </a:lnTo>
                  <a:lnTo>
                    <a:pt x="0" y="259067"/>
                  </a:lnTo>
                  <a:lnTo>
                    <a:pt x="47980" y="259067"/>
                  </a:lnTo>
                  <a:lnTo>
                    <a:pt x="47980" y="0"/>
                  </a:lnTo>
                  <a:close/>
                </a:path>
                <a:path extrusionOk="0" h="259079" w="280669">
                  <a:moveTo>
                    <a:pt x="280581" y="0"/>
                  </a:moveTo>
                  <a:lnTo>
                    <a:pt x="232537" y="0"/>
                  </a:lnTo>
                  <a:lnTo>
                    <a:pt x="232537" y="259067"/>
                  </a:lnTo>
                  <a:lnTo>
                    <a:pt x="280581" y="259067"/>
                  </a:lnTo>
                  <a:lnTo>
                    <a:pt x="280581" y="0"/>
                  </a:lnTo>
                  <a:close/>
                </a:path>
              </a:pathLst>
            </a:custGeom>
            <a:solidFill>
              <a:srgbClr val="F5861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29" name="Google Shape;929;p4"/>
            <p:cNvSpPr/>
            <p:nvPr/>
          </p:nvSpPr>
          <p:spPr>
            <a:xfrm>
              <a:off x="11860073" y="6028879"/>
              <a:ext cx="2152650" cy="22860"/>
            </a:xfrm>
            <a:custGeom>
              <a:rect b="b" l="l" r="r" t="t"/>
              <a:pathLst>
                <a:path extrusionOk="0" h="22860" w="2152650">
                  <a:moveTo>
                    <a:pt x="122618" y="0"/>
                  </a:moveTo>
                  <a:lnTo>
                    <a:pt x="0" y="0"/>
                  </a:lnTo>
                  <a:lnTo>
                    <a:pt x="0" y="22631"/>
                  </a:lnTo>
                  <a:lnTo>
                    <a:pt x="122618" y="22631"/>
                  </a:lnTo>
                  <a:lnTo>
                    <a:pt x="122618" y="0"/>
                  </a:lnTo>
                  <a:close/>
                </a:path>
                <a:path extrusionOk="0" h="22860" w="2152650">
                  <a:moveTo>
                    <a:pt x="2152205" y="0"/>
                  </a:moveTo>
                  <a:lnTo>
                    <a:pt x="2029574" y="0"/>
                  </a:lnTo>
                  <a:lnTo>
                    <a:pt x="2029574" y="22631"/>
                  </a:lnTo>
                  <a:lnTo>
                    <a:pt x="2152205" y="22631"/>
                  </a:lnTo>
                  <a:lnTo>
                    <a:pt x="2152205" y="0"/>
                  </a:lnTo>
                  <a:close/>
                </a:path>
              </a:pathLst>
            </a:custGeom>
            <a:solidFill>
              <a:srgbClr val="F1EC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pic>
          <p:nvPicPr>
            <p:cNvPr id="930" name="Google Shape;930;p4"/>
            <p:cNvPicPr preferRelativeResize="0"/>
            <p:nvPr/>
          </p:nvPicPr>
          <p:blipFill rotWithShape="1">
            <a:blip r:embed="rId13">
              <a:alphaModFix/>
            </a:blip>
            <a:srcRect b="0" l="0" r="0" t="0"/>
            <a:stretch/>
          </p:blipFill>
          <p:spPr>
            <a:xfrm>
              <a:off x="13043360" y="3872855"/>
              <a:ext cx="72993" cy="73190"/>
            </a:xfrm>
            <a:prstGeom prst="rect">
              <a:avLst/>
            </a:prstGeom>
            <a:noFill/>
            <a:ln>
              <a:noFill/>
            </a:ln>
          </p:spPr>
        </p:pic>
        <p:pic>
          <p:nvPicPr>
            <p:cNvPr id="931" name="Google Shape;931;p4"/>
            <p:cNvPicPr preferRelativeResize="0"/>
            <p:nvPr/>
          </p:nvPicPr>
          <p:blipFill rotWithShape="1">
            <a:blip r:embed="rId14">
              <a:alphaModFix/>
            </a:blip>
            <a:srcRect b="0" l="0" r="0" t="0"/>
            <a:stretch/>
          </p:blipFill>
          <p:spPr>
            <a:xfrm>
              <a:off x="12783215" y="3872855"/>
              <a:ext cx="72993" cy="73190"/>
            </a:xfrm>
            <a:prstGeom prst="rect">
              <a:avLst/>
            </a:prstGeom>
            <a:noFill/>
            <a:ln>
              <a:noFill/>
            </a:ln>
          </p:spPr>
        </p:pic>
      </p:grpSp>
      <p:sp>
        <p:nvSpPr>
          <p:cNvPr id="932" name="Google Shape;932;p4"/>
          <p:cNvSpPr txBox="1"/>
          <p:nvPr>
            <p:ph type="title"/>
          </p:nvPr>
        </p:nvSpPr>
        <p:spPr>
          <a:xfrm>
            <a:off x="1695599" y="169834"/>
            <a:ext cx="3455353" cy="1147430"/>
          </a:xfrm>
          <a:prstGeom prst="rect">
            <a:avLst/>
          </a:prstGeom>
          <a:noFill/>
          <a:ln>
            <a:noFill/>
          </a:ln>
        </p:spPr>
        <p:txBody>
          <a:bodyPr anchorCtr="0" anchor="t" bIns="0" lIns="0" spcFirstLastPara="1" rIns="0" wrap="square" tIns="96200">
            <a:spAutoFit/>
          </a:bodyPr>
          <a:lstStyle/>
          <a:p>
            <a:pPr indent="0" lvl="0" marL="6350" rtl="0" algn="l">
              <a:spcBef>
                <a:spcPts val="0"/>
              </a:spcBef>
              <a:spcAft>
                <a:spcPts val="0"/>
              </a:spcAft>
              <a:buNone/>
            </a:pPr>
            <a:r>
              <a:rPr lang="en-ID" sz="4500">
                <a:solidFill>
                  <a:srgbClr val="000000"/>
                </a:solidFill>
                <a:latin typeface="Arial"/>
                <a:ea typeface="Arial"/>
                <a:cs typeface="Arial"/>
                <a:sym typeface="Arial"/>
              </a:rPr>
              <a:t>ROLE PLAY</a:t>
            </a:r>
            <a:endParaRPr sz="4500">
              <a:latin typeface="Arial"/>
              <a:ea typeface="Arial"/>
              <a:cs typeface="Arial"/>
              <a:sym typeface="Arial"/>
            </a:endParaRPr>
          </a:p>
          <a:p>
            <a:pPr indent="0" lvl="0" marL="6350" rtl="0" algn="l">
              <a:spcBef>
                <a:spcPts val="330"/>
              </a:spcBef>
              <a:spcAft>
                <a:spcPts val="0"/>
              </a:spcAft>
              <a:buNone/>
            </a:pPr>
            <a:r>
              <a:rPr lang="en-ID" sz="2075">
                <a:solidFill>
                  <a:srgbClr val="1C1F42"/>
                </a:solidFill>
                <a:latin typeface="Arial"/>
                <a:ea typeface="Arial"/>
                <a:cs typeface="Arial"/>
                <a:sym typeface="Arial"/>
              </a:rPr>
              <a:t>L E A R NING	F O R	F U N</a:t>
            </a:r>
            <a:endParaRPr sz="2075">
              <a:latin typeface="Arial"/>
              <a:ea typeface="Arial"/>
              <a:cs typeface="Arial"/>
              <a:sym typeface="Arial"/>
            </a:endParaRPr>
          </a:p>
        </p:txBody>
      </p:sp>
      <p:sp>
        <p:nvSpPr>
          <p:cNvPr id="933" name="Google Shape;933;p4"/>
          <p:cNvSpPr txBox="1"/>
          <p:nvPr/>
        </p:nvSpPr>
        <p:spPr>
          <a:xfrm>
            <a:off x="2634117" y="2319369"/>
            <a:ext cx="1805623" cy="437299"/>
          </a:xfrm>
          <a:prstGeom prst="rect">
            <a:avLst/>
          </a:prstGeom>
          <a:noFill/>
          <a:ln>
            <a:noFill/>
          </a:ln>
        </p:spPr>
        <p:txBody>
          <a:bodyPr anchorCtr="0" anchor="t" bIns="0" lIns="0" spcFirstLastPara="1" rIns="0" wrap="square" tIns="6350">
            <a:spAutoFit/>
          </a:bodyPr>
          <a:lstStyle/>
          <a:p>
            <a:pPr indent="0" lvl="0" marL="6350" marR="0" rtl="0" algn="l">
              <a:lnSpc>
                <a:spcPct val="100000"/>
              </a:lnSpc>
              <a:spcBef>
                <a:spcPts val="0"/>
              </a:spcBef>
              <a:spcAft>
                <a:spcPts val="0"/>
              </a:spcAft>
              <a:buNone/>
            </a:pPr>
            <a:r>
              <a:rPr b="1" i="0" lang="en-ID" sz="2800" u="none" cap="none" strike="noStrike">
                <a:solidFill>
                  <a:srgbClr val="181A1A"/>
                </a:solidFill>
                <a:latin typeface="Arial"/>
                <a:ea typeface="Arial"/>
                <a:cs typeface="Arial"/>
                <a:sym typeface="Arial"/>
              </a:rPr>
              <a:t>08.00-16.45</a:t>
            </a:r>
            <a:endParaRPr b="0" i="0" sz="2800" u="none" cap="none" strike="noStrike">
              <a:solidFill>
                <a:srgbClr val="000000"/>
              </a:solidFill>
              <a:latin typeface="Arial"/>
              <a:ea typeface="Arial"/>
              <a:cs typeface="Arial"/>
              <a:sym typeface="Arial"/>
            </a:endParaRPr>
          </a:p>
        </p:txBody>
      </p:sp>
      <p:sp>
        <p:nvSpPr>
          <p:cNvPr id="934" name="Google Shape;934;p4"/>
          <p:cNvSpPr txBox="1"/>
          <p:nvPr/>
        </p:nvSpPr>
        <p:spPr>
          <a:xfrm>
            <a:off x="4535266" y="3492516"/>
            <a:ext cx="1363028" cy="1094210"/>
          </a:xfrm>
          <a:prstGeom prst="rect">
            <a:avLst/>
          </a:prstGeom>
          <a:noFill/>
          <a:ln>
            <a:noFill/>
          </a:ln>
        </p:spPr>
        <p:txBody>
          <a:bodyPr anchorCtr="0" anchor="t" bIns="0" lIns="0" spcFirstLastPara="1" rIns="0" wrap="square" tIns="16825">
            <a:spAutoFit/>
          </a:bodyPr>
          <a:lstStyle/>
          <a:p>
            <a:pPr indent="0" lvl="0" marL="6350" marR="2540" rtl="0" algn="l">
              <a:lnSpc>
                <a:spcPct val="119000"/>
              </a:lnSpc>
              <a:spcBef>
                <a:spcPts val="0"/>
              </a:spcBef>
              <a:spcAft>
                <a:spcPts val="0"/>
              </a:spcAft>
              <a:buNone/>
            </a:pPr>
            <a:r>
              <a:rPr b="1" i="0" lang="en-ID" sz="3500" u="none" cap="none" strike="noStrike">
                <a:solidFill>
                  <a:srgbClr val="181A1A"/>
                </a:solidFill>
                <a:latin typeface="Arial"/>
                <a:ea typeface="Arial"/>
                <a:cs typeface="Arial"/>
                <a:sym typeface="Arial"/>
              </a:rPr>
              <a:t>class leader</a:t>
            </a:r>
            <a:endParaRPr b="0" i="0" sz="3500" u="none" cap="none" strike="noStrike">
              <a:solidFill>
                <a:srgbClr val="000000"/>
              </a:solidFill>
              <a:latin typeface="Arial"/>
              <a:ea typeface="Arial"/>
              <a:cs typeface="Arial"/>
              <a:sym typeface="Arial"/>
            </a:endParaRPr>
          </a:p>
        </p:txBody>
      </p:sp>
      <p:sp>
        <p:nvSpPr>
          <p:cNvPr id="935" name="Google Shape;935;p4"/>
          <p:cNvSpPr txBox="1"/>
          <p:nvPr/>
        </p:nvSpPr>
        <p:spPr>
          <a:xfrm>
            <a:off x="7138315" y="2086007"/>
            <a:ext cx="1026160" cy="862736"/>
          </a:xfrm>
          <a:prstGeom prst="rect">
            <a:avLst/>
          </a:prstGeom>
          <a:noFill/>
          <a:ln>
            <a:noFill/>
          </a:ln>
        </p:spPr>
        <p:txBody>
          <a:bodyPr anchorCtr="0" anchor="t" bIns="0" lIns="0" spcFirstLastPara="1" rIns="0" wrap="square" tIns="16175">
            <a:spAutoFit/>
          </a:bodyPr>
          <a:lstStyle/>
          <a:p>
            <a:pPr indent="0" lvl="0" marL="6350" marR="2540" rtl="0" algn="l">
              <a:lnSpc>
                <a:spcPct val="119107"/>
              </a:lnSpc>
              <a:spcBef>
                <a:spcPts val="0"/>
              </a:spcBef>
              <a:spcAft>
                <a:spcPts val="0"/>
              </a:spcAft>
              <a:buNone/>
            </a:pPr>
            <a:r>
              <a:rPr b="1" i="0" lang="en-ID" sz="2800" u="none" cap="none" strike="noStrike">
                <a:solidFill>
                  <a:srgbClr val="181A1A"/>
                </a:solidFill>
                <a:latin typeface="Arial"/>
                <a:ea typeface="Arial"/>
                <a:cs typeface="Arial"/>
                <a:sym typeface="Arial"/>
              </a:rPr>
              <a:t>rapi sopan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40"/>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/CONTOH BADAN SOURCE DILENGKAPI KOMENTAR REACT</a:t>
            </a:r>
            <a:endParaRPr sz="2000">
              <a:solidFill>
                <a:schemeClr val="dk1"/>
              </a:solidFill>
            </a:endParaRPr>
          </a:p>
        </p:txBody>
      </p:sp>
      <p:grpSp>
        <p:nvGrpSpPr>
          <p:cNvPr id="2201" name="Google Shape;2201;p40"/>
          <p:cNvGrpSpPr/>
          <p:nvPr/>
        </p:nvGrpSpPr>
        <p:grpSpPr>
          <a:xfrm>
            <a:off x="299286" y="189025"/>
            <a:ext cx="133205" cy="119344"/>
            <a:chOff x="222150" y="185025"/>
            <a:chExt cx="170100" cy="152400"/>
          </a:xfrm>
        </p:grpSpPr>
        <p:cxnSp>
          <p:nvCxnSpPr>
            <p:cNvPr id="2202" name="Google Shape;2202;p4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03" name="Google Shape;2203;p4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04" name="Google Shape;2204;p4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05" name="Google Shape;2205;p40"/>
          <p:cNvGrpSpPr/>
          <p:nvPr/>
        </p:nvGrpSpPr>
        <p:grpSpPr>
          <a:xfrm>
            <a:off x="286625" y="3999999"/>
            <a:ext cx="145867" cy="958251"/>
            <a:chOff x="286625" y="3923799"/>
            <a:chExt cx="145867" cy="958251"/>
          </a:xfrm>
        </p:grpSpPr>
        <p:sp>
          <p:nvSpPr>
            <p:cNvPr id="2206" name="Google Shape;2206;p4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7" name="Google Shape;2207;p40"/>
            <p:cNvGrpSpPr/>
            <p:nvPr/>
          </p:nvGrpSpPr>
          <p:grpSpPr>
            <a:xfrm>
              <a:off x="298112" y="4342643"/>
              <a:ext cx="110182" cy="126862"/>
              <a:chOff x="281100" y="2027800"/>
              <a:chExt cx="140700" cy="162000"/>
            </a:xfrm>
          </p:grpSpPr>
          <p:sp>
            <p:nvSpPr>
              <p:cNvPr id="2208" name="Google Shape;2208;p4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9" name="Google Shape;2209;p40"/>
              <p:cNvGrpSpPr/>
              <p:nvPr/>
            </p:nvGrpSpPr>
            <p:grpSpPr>
              <a:xfrm>
                <a:off x="308875" y="2088450"/>
                <a:ext cx="85200" cy="40700"/>
                <a:chOff x="308875" y="2087000"/>
                <a:chExt cx="85200" cy="40700"/>
              </a:xfrm>
            </p:grpSpPr>
            <p:cxnSp>
              <p:nvCxnSpPr>
                <p:cNvPr id="2210" name="Google Shape;2210;p4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11" name="Google Shape;2211;p4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12" name="Google Shape;2212;p40"/>
            <p:cNvGrpSpPr/>
            <p:nvPr/>
          </p:nvGrpSpPr>
          <p:grpSpPr>
            <a:xfrm>
              <a:off x="286625" y="3923799"/>
              <a:ext cx="133200" cy="133200"/>
              <a:chOff x="286625" y="3648899"/>
              <a:chExt cx="133200" cy="133200"/>
            </a:xfrm>
          </p:grpSpPr>
          <p:sp>
            <p:nvSpPr>
              <p:cNvPr id="2213" name="Google Shape;2213;p4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215" name="Google Shape;2215;p4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216" name="Google Shape;2216;p4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4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4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4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0" name="Google Shape;2220;p40"/>
          <p:cNvGrpSpPr/>
          <p:nvPr/>
        </p:nvGrpSpPr>
        <p:grpSpPr>
          <a:xfrm>
            <a:off x="7819199" y="752550"/>
            <a:ext cx="604800" cy="147600"/>
            <a:chOff x="7688649" y="828750"/>
            <a:chExt cx="604800" cy="147600"/>
          </a:xfrm>
        </p:grpSpPr>
        <p:sp>
          <p:nvSpPr>
            <p:cNvPr id="2221" name="Google Shape;2221;p4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4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24" name="Google Shape;2224;p40"/>
          <p:cNvPicPr preferRelativeResize="0"/>
          <p:nvPr/>
        </p:nvPicPr>
        <p:blipFill rotWithShape="1">
          <a:blip r:embed="rId6">
            <a:alphaModFix/>
          </a:blip>
          <a:srcRect b="0" l="0" r="0" t="0"/>
          <a:stretch/>
        </p:blipFill>
        <p:spPr>
          <a:xfrm>
            <a:off x="563066" y="10557"/>
            <a:ext cx="1405224" cy="634685"/>
          </a:xfrm>
          <a:prstGeom prst="rect">
            <a:avLst/>
          </a:prstGeom>
          <a:noFill/>
          <a:ln>
            <a:noFill/>
          </a:ln>
          <a:effectLst>
            <a:outerShdw blurRad="50800" rotWithShape="0" algn="tl" dir="2700000" dist="38100">
              <a:srgbClr val="000000">
                <a:alpha val="40000"/>
              </a:srgbClr>
            </a:outerShdw>
          </a:effectLst>
        </p:spPr>
      </p:pic>
      <p:pic>
        <p:nvPicPr>
          <p:cNvPr id="2225" name="Google Shape;2225;p40"/>
          <p:cNvPicPr preferRelativeResize="0"/>
          <p:nvPr/>
        </p:nvPicPr>
        <p:blipFill rotWithShape="1">
          <a:blip r:embed="rId7">
            <a:alphaModFix/>
          </a:blip>
          <a:srcRect b="0" l="0" r="0" t="0"/>
          <a:stretch/>
        </p:blipFill>
        <p:spPr>
          <a:xfrm>
            <a:off x="2372358" y="1105110"/>
            <a:ext cx="3874358" cy="39182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grpSp>
        <p:nvGrpSpPr>
          <p:cNvPr id="2230" name="Google Shape;2230;p41"/>
          <p:cNvGrpSpPr/>
          <p:nvPr/>
        </p:nvGrpSpPr>
        <p:grpSpPr>
          <a:xfrm>
            <a:off x="299286" y="189025"/>
            <a:ext cx="133205" cy="119344"/>
            <a:chOff x="222150" y="185025"/>
            <a:chExt cx="170100" cy="152400"/>
          </a:xfrm>
        </p:grpSpPr>
        <p:cxnSp>
          <p:nvCxnSpPr>
            <p:cNvPr id="2231" name="Google Shape;2231;p4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32" name="Google Shape;2232;p4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33" name="Google Shape;2233;p4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34" name="Google Shape;2234;p41"/>
          <p:cNvGrpSpPr/>
          <p:nvPr/>
        </p:nvGrpSpPr>
        <p:grpSpPr>
          <a:xfrm>
            <a:off x="286625" y="3999999"/>
            <a:ext cx="145867" cy="958251"/>
            <a:chOff x="286625" y="3923799"/>
            <a:chExt cx="145867" cy="958251"/>
          </a:xfrm>
        </p:grpSpPr>
        <p:sp>
          <p:nvSpPr>
            <p:cNvPr id="2235" name="Google Shape;2235;p4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6" name="Google Shape;2236;p41"/>
            <p:cNvGrpSpPr/>
            <p:nvPr/>
          </p:nvGrpSpPr>
          <p:grpSpPr>
            <a:xfrm>
              <a:off x="298112" y="4342643"/>
              <a:ext cx="110182" cy="126862"/>
              <a:chOff x="281100" y="2027800"/>
              <a:chExt cx="140700" cy="162000"/>
            </a:xfrm>
          </p:grpSpPr>
          <p:sp>
            <p:nvSpPr>
              <p:cNvPr id="2237" name="Google Shape;2237;p4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8" name="Google Shape;2238;p41"/>
              <p:cNvGrpSpPr/>
              <p:nvPr/>
            </p:nvGrpSpPr>
            <p:grpSpPr>
              <a:xfrm>
                <a:off x="308875" y="2088450"/>
                <a:ext cx="85200" cy="40700"/>
                <a:chOff x="308875" y="2087000"/>
                <a:chExt cx="85200" cy="40700"/>
              </a:xfrm>
            </p:grpSpPr>
            <p:cxnSp>
              <p:nvCxnSpPr>
                <p:cNvPr id="2239" name="Google Shape;2239;p4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40" name="Google Shape;2240;p4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41" name="Google Shape;2241;p41"/>
            <p:cNvGrpSpPr/>
            <p:nvPr/>
          </p:nvGrpSpPr>
          <p:grpSpPr>
            <a:xfrm>
              <a:off x="286625" y="3923799"/>
              <a:ext cx="133200" cy="133200"/>
              <a:chOff x="286625" y="3648899"/>
              <a:chExt cx="133200" cy="133200"/>
            </a:xfrm>
          </p:grpSpPr>
          <p:sp>
            <p:nvSpPr>
              <p:cNvPr id="2242" name="Google Shape;2242;p4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44" name="Google Shape;2244;p41"/>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/MENGORGANISASI KAN SUMBER DAYA PEMROGRAMAN SESUAI KONTEKS</a:t>
            </a:r>
            <a:endParaRPr/>
          </a:p>
        </p:txBody>
      </p:sp>
      <p:sp>
        <p:nvSpPr>
          <p:cNvPr id="2245" name="Google Shape;2245;p41"/>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SECTION 2</a:t>
            </a:r>
            <a:endParaRPr/>
          </a:p>
        </p:txBody>
      </p:sp>
      <p:sp>
        <p:nvSpPr>
          <p:cNvPr id="2246" name="Google Shape;2246;p4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7" name="Google Shape;2247;p41"/>
          <p:cNvCxnSpPr/>
          <p:nvPr/>
        </p:nvCxnSpPr>
        <p:spPr>
          <a:xfrm>
            <a:off x="4469264" y="2834158"/>
            <a:ext cx="792600" cy="0"/>
          </a:xfrm>
          <a:prstGeom prst="straightConnector1">
            <a:avLst/>
          </a:prstGeom>
          <a:noFill/>
          <a:ln cap="flat" cmpd="sng" w="9525">
            <a:solidFill>
              <a:schemeClr val="dk2"/>
            </a:solidFill>
            <a:prstDash val="solid"/>
            <a:round/>
            <a:headEnd len="sm" w="sm" type="none"/>
            <a:tailEnd len="med" w="med" type="stealth"/>
          </a:ln>
        </p:spPr>
      </p:cxnSp>
      <p:sp>
        <p:nvSpPr>
          <p:cNvPr id="2248" name="Google Shape;2248;p4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4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1" name="Google Shape;2251;p41"/>
          <p:cNvPicPr preferRelativeResize="0"/>
          <p:nvPr/>
        </p:nvPicPr>
        <p:blipFill rotWithShape="1">
          <a:blip r:embed="rId6">
            <a:alphaModFix/>
          </a:blip>
          <a:srcRect b="0" l="0" r="0" t="0"/>
          <a:stretch/>
        </p:blipFill>
        <p:spPr>
          <a:xfrm>
            <a:off x="5364600" y="1997381"/>
            <a:ext cx="2665399" cy="1793900"/>
          </a:xfrm>
          <a:prstGeom prst="rect">
            <a:avLst/>
          </a:prstGeom>
          <a:noFill/>
          <a:ln>
            <a:noFill/>
          </a:ln>
        </p:spPr>
      </p:pic>
      <p:pic>
        <p:nvPicPr>
          <p:cNvPr id="2252" name="Google Shape;2252;p41"/>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grpSp>
        <p:nvGrpSpPr>
          <p:cNvPr id="2257" name="Google Shape;2257;p42"/>
          <p:cNvGrpSpPr/>
          <p:nvPr/>
        </p:nvGrpSpPr>
        <p:grpSpPr>
          <a:xfrm>
            <a:off x="299286" y="189025"/>
            <a:ext cx="133205" cy="119344"/>
            <a:chOff x="222150" y="185025"/>
            <a:chExt cx="170100" cy="152400"/>
          </a:xfrm>
        </p:grpSpPr>
        <p:cxnSp>
          <p:nvCxnSpPr>
            <p:cNvPr id="2258" name="Google Shape;2258;p4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59" name="Google Shape;2259;p4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60" name="Google Shape;2260;p4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61" name="Google Shape;2261;p42"/>
          <p:cNvGrpSpPr/>
          <p:nvPr/>
        </p:nvGrpSpPr>
        <p:grpSpPr>
          <a:xfrm>
            <a:off x="286625" y="3999999"/>
            <a:ext cx="145867" cy="958251"/>
            <a:chOff x="286625" y="3923799"/>
            <a:chExt cx="145867" cy="958251"/>
          </a:xfrm>
        </p:grpSpPr>
        <p:sp>
          <p:nvSpPr>
            <p:cNvPr id="2262" name="Google Shape;2262;p4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3" name="Google Shape;2263;p42"/>
            <p:cNvGrpSpPr/>
            <p:nvPr/>
          </p:nvGrpSpPr>
          <p:grpSpPr>
            <a:xfrm>
              <a:off x="298112" y="4342643"/>
              <a:ext cx="110182" cy="126862"/>
              <a:chOff x="281100" y="2027800"/>
              <a:chExt cx="140700" cy="162000"/>
            </a:xfrm>
          </p:grpSpPr>
          <p:sp>
            <p:nvSpPr>
              <p:cNvPr id="2264" name="Google Shape;2264;p4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5" name="Google Shape;2265;p42"/>
              <p:cNvGrpSpPr/>
              <p:nvPr/>
            </p:nvGrpSpPr>
            <p:grpSpPr>
              <a:xfrm>
                <a:off x="308875" y="2088450"/>
                <a:ext cx="85200" cy="40700"/>
                <a:chOff x="308875" y="2087000"/>
                <a:chExt cx="85200" cy="40700"/>
              </a:xfrm>
            </p:grpSpPr>
            <p:cxnSp>
              <p:nvCxnSpPr>
                <p:cNvPr id="2266" name="Google Shape;2266;p4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67" name="Google Shape;2267;p4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68" name="Google Shape;2268;p42"/>
            <p:cNvGrpSpPr/>
            <p:nvPr/>
          </p:nvGrpSpPr>
          <p:grpSpPr>
            <a:xfrm>
              <a:off x="286625" y="3923799"/>
              <a:ext cx="133200" cy="133200"/>
              <a:chOff x="286625" y="3648899"/>
              <a:chExt cx="133200" cy="133200"/>
            </a:xfrm>
          </p:grpSpPr>
          <p:sp>
            <p:nvSpPr>
              <p:cNvPr id="2269" name="Google Shape;2269;p4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4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71" name="Google Shape;2271;p42"/>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/FOLDER DAN SUB– SUB FOLDER DISUSUN SESUAI KONTEKS DAN ISINYA</a:t>
            </a:r>
            <a:endParaRPr/>
          </a:p>
        </p:txBody>
      </p:sp>
      <p:sp>
        <p:nvSpPr>
          <p:cNvPr id="2272" name="Google Shape;2272;p42"/>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PART A</a:t>
            </a:r>
            <a:endParaRPr/>
          </a:p>
        </p:txBody>
      </p:sp>
      <p:sp>
        <p:nvSpPr>
          <p:cNvPr id="2273" name="Google Shape;2273;p4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4" name="Google Shape;2274;p42"/>
          <p:cNvCxnSpPr/>
          <p:nvPr/>
        </p:nvCxnSpPr>
        <p:spPr>
          <a:xfrm>
            <a:off x="4572000" y="2643350"/>
            <a:ext cx="792600" cy="0"/>
          </a:xfrm>
          <a:prstGeom prst="straightConnector1">
            <a:avLst/>
          </a:prstGeom>
          <a:noFill/>
          <a:ln cap="flat" cmpd="sng" w="9525">
            <a:solidFill>
              <a:schemeClr val="dk2"/>
            </a:solidFill>
            <a:prstDash val="solid"/>
            <a:round/>
            <a:headEnd len="sm" w="sm" type="none"/>
            <a:tailEnd len="med" w="med" type="stealth"/>
          </a:ln>
        </p:spPr>
      </p:cxnSp>
      <p:sp>
        <p:nvSpPr>
          <p:cNvPr id="2275" name="Google Shape;2275;p4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4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8" name="Google Shape;2278;p42"/>
          <p:cNvPicPr preferRelativeResize="0"/>
          <p:nvPr/>
        </p:nvPicPr>
        <p:blipFill rotWithShape="1">
          <a:blip r:embed="rId6">
            <a:alphaModFix/>
          </a:blip>
          <a:srcRect b="0" l="0" r="0" t="0"/>
          <a:stretch/>
        </p:blipFill>
        <p:spPr>
          <a:xfrm>
            <a:off x="5530001" y="1746400"/>
            <a:ext cx="2665399" cy="1793900"/>
          </a:xfrm>
          <a:prstGeom prst="rect">
            <a:avLst/>
          </a:prstGeom>
          <a:noFill/>
          <a:ln>
            <a:noFill/>
          </a:ln>
        </p:spPr>
      </p:pic>
      <p:pic>
        <p:nvPicPr>
          <p:cNvPr id="2279" name="Google Shape;2279;p42"/>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43"/>
          <p:cNvSpPr txBox="1"/>
          <p:nvPr>
            <p:ph type="title"/>
          </p:nvPr>
        </p:nvSpPr>
        <p:spPr>
          <a:xfrm>
            <a:off x="2138625" y="1523275"/>
            <a:ext cx="2807448"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PENTING DILAKUKAN !</a:t>
            </a:r>
            <a:endParaRPr/>
          </a:p>
        </p:txBody>
      </p:sp>
      <p:sp>
        <p:nvSpPr>
          <p:cNvPr id="2285" name="Google Shape;2285;p43"/>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/02</a:t>
            </a:r>
            <a:endParaRPr/>
          </a:p>
        </p:txBody>
      </p:sp>
      <p:sp>
        <p:nvSpPr>
          <p:cNvPr id="2286" name="Google Shape;2286;p43"/>
          <p:cNvSpPr txBox="1"/>
          <p:nvPr>
            <p:ph idx="1" type="subTitle"/>
          </p:nvPr>
        </p:nvSpPr>
        <p:spPr>
          <a:xfrm>
            <a:off x="2138625" y="2302076"/>
            <a:ext cx="5894775" cy="1313799"/>
          </a:xfrm>
          <a:prstGeom prst="rect">
            <a:avLst/>
          </a:prstGeom>
          <a:noFill/>
          <a:ln>
            <a:noFill/>
          </a:ln>
        </p:spPr>
        <p:txBody>
          <a:bodyPr anchorCtr="0" anchor="ctr" bIns="91425" lIns="91425" spcFirstLastPara="1" rIns="91425" wrap="square" tIns="91425">
            <a:noAutofit/>
          </a:bodyPr>
          <a:lstStyle/>
          <a:p>
            <a:pPr indent="-285750" lvl="0" marL="285750" rtl="0" algn="just">
              <a:lnSpc>
                <a:spcPct val="100000"/>
              </a:lnSpc>
              <a:spcBef>
                <a:spcPts val="0"/>
              </a:spcBef>
              <a:spcAft>
                <a:spcPts val="0"/>
              </a:spcAft>
              <a:buSzPts val="1400"/>
              <a:buFont typeface="Arial"/>
              <a:buChar char="•"/>
            </a:pPr>
            <a:r>
              <a:rPr lang="en-ID"/>
              <a:t>Memudahkan navigasi dan pencarian file</a:t>
            </a:r>
            <a:endParaRPr/>
          </a:p>
          <a:p>
            <a:pPr indent="-285750" lvl="0" marL="285750" rtl="0" algn="just">
              <a:lnSpc>
                <a:spcPct val="100000"/>
              </a:lnSpc>
              <a:spcBef>
                <a:spcPts val="0"/>
              </a:spcBef>
              <a:spcAft>
                <a:spcPts val="0"/>
              </a:spcAft>
              <a:buSzPts val="1400"/>
              <a:buFont typeface="Arial"/>
              <a:buChar char="•"/>
            </a:pPr>
            <a:r>
              <a:rPr lang="en-ID"/>
              <a:t>Membantu kolaborasi tim</a:t>
            </a:r>
            <a:endParaRPr/>
          </a:p>
          <a:p>
            <a:pPr indent="-285750" lvl="0" marL="285750" rtl="0" algn="just">
              <a:lnSpc>
                <a:spcPct val="100000"/>
              </a:lnSpc>
              <a:spcBef>
                <a:spcPts val="0"/>
              </a:spcBef>
              <a:spcAft>
                <a:spcPts val="0"/>
              </a:spcAft>
              <a:buSzPts val="1400"/>
              <a:buFont typeface="Arial"/>
              <a:buChar char="•"/>
            </a:pPr>
            <a:r>
              <a:rPr lang="en-ID"/>
              <a:t>Menghindari tumpang tindih atau file tidak terorganisir</a:t>
            </a:r>
            <a:endParaRPr/>
          </a:p>
        </p:txBody>
      </p:sp>
      <p:sp>
        <p:nvSpPr>
          <p:cNvPr id="2287" name="Google Shape;2287;p43"/>
          <p:cNvSpPr txBox="1"/>
          <p:nvPr>
            <p:ph idx="15" type="title"/>
          </p:nvPr>
        </p:nvSpPr>
        <p:spPr>
          <a:xfrm>
            <a:off x="720001" y="532410"/>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/KENAPA STRUKTUR FOLDER ITU PENTING?</a:t>
            </a:r>
            <a:endParaRPr/>
          </a:p>
        </p:txBody>
      </p:sp>
      <p:grpSp>
        <p:nvGrpSpPr>
          <p:cNvPr id="2288" name="Google Shape;2288;p43"/>
          <p:cNvGrpSpPr/>
          <p:nvPr/>
        </p:nvGrpSpPr>
        <p:grpSpPr>
          <a:xfrm>
            <a:off x="299286" y="189025"/>
            <a:ext cx="133205" cy="119344"/>
            <a:chOff x="222150" y="185025"/>
            <a:chExt cx="170100" cy="152400"/>
          </a:xfrm>
        </p:grpSpPr>
        <p:cxnSp>
          <p:nvCxnSpPr>
            <p:cNvPr id="2289" name="Google Shape;2289;p4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90" name="Google Shape;2290;p4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91" name="Google Shape;2291;p4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92" name="Google Shape;2292;p43"/>
          <p:cNvGrpSpPr/>
          <p:nvPr/>
        </p:nvGrpSpPr>
        <p:grpSpPr>
          <a:xfrm>
            <a:off x="286625" y="3999999"/>
            <a:ext cx="145867" cy="958251"/>
            <a:chOff x="286625" y="3923799"/>
            <a:chExt cx="145867" cy="958251"/>
          </a:xfrm>
        </p:grpSpPr>
        <p:sp>
          <p:nvSpPr>
            <p:cNvPr id="2293" name="Google Shape;2293;p4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4" name="Google Shape;2294;p43"/>
            <p:cNvGrpSpPr/>
            <p:nvPr/>
          </p:nvGrpSpPr>
          <p:grpSpPr>
            <a:xfrm>
              <a:off x="298112" y="4342643"/>
              <a:ext cx="110182" cy="126862"/>
              <a:chOff x="281100" y="2027800"/>
              <a:chExt cx="140700" cy="162000"/>
            </a:xfrm>
          </p:grpSpPr>
          <p:sp>
            <p:nvSpPr>
              <p:cNvPr id="2295" name="Google Shape;2295;p4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6" name="Google Shape;2296;p43"/>
              <p:cNvGrpSpPr/>
              <p:nvPr/>
            </p:nvGrpSpPr>
            <p:grpSpPr>
              <a:xfrm>
                <a:off x="308875" y="2088450"/>
                <a:ext cx="85200" cy="40700"/>
                <a:chOff x="308875" y="2087000"/>
                <a:chExt cx="85200" cy="40700"/>
              </a:xfrm>
            </p:grpSpPr>
            <p:cxnSp>
              <p:nvCxnSpPr>
                <p:cNvPr id="2297" name="Google Shape;2297;p4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98" name="Google Shape;2298;p4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99" name="Google Shape;2299;p43"/>
            <p:cNvGrpSpPr/>
            <p:nvPr/>
          </p:nvGrpSpPr>
          <p:grpSpPr>
            <a:xfrm>
              <a:off x="286625" y="3923799"/>
              <a:ext cx="133200" cy="133200"/>
              <a:chOff x="286625" y="3648899"/>
              <a:chExt cx="133200" cy="133200"/>
            </a:xfrm>
          </p:grpSpPr>
          <p:sp>
            <p:nvSpPr>
              <p:cNvPr id="2300" name="Google Shape;2300;p4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4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02" name="Google Shape;2302;p4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03" name="Google Shape;2303;p43"/>
          <p:cNvSpPr/>
          <p:nvPr/>
        </p:nvSpPr>
        <p:spPr>
          <a:xfrm>
            <a:off x="1912750" y="271445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304" name="Google Shape;2304;p4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4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8" name="Google Shape;2308;p43"/>
          <p:cNvGrpSpPr/>
          <p:nvPr/>
        </p:nvGrpSpPr>
        <p:grpSpPr>
          <a:xfrm>
            <a:off x="7819199" y="752550"/>
            <a:ext cx="604800" cy="147600"/>
            <a:chOff x="7688649" y="828750"/>
            <a:chExt cx="604800" cy="147600"/>
          </a:xfrm>
        </p:grpSpPr>
        <p:sp>
          <p:nvSpPr>
            <p:cNvPr id="2309" name="Google Shape;2309;p4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2" name="Google Shape;2312;p43"/>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44"/>
          <p:cNvSpPr txBox="1"/>
          <p:nvPr>
            <p:ph idx="15" type="title"/>
          </p:nvPr>
        </p:nvSpPr>
        <p:spPr>
          <a:xfrm>
            <a:off x="720001" y="532410"/>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STRUKTUR FOLDER PADA NODE.JS (BACKEND)</a:t>
            </a:r>
            <a:endParaRPr/>
          </a:p>
        </p:txBody>
      </p:sp>
      <p:grpSp>
        <p:nvGrpSpPr>
          <p:cNvPr id="2318" name="Google Shape;2318;p44"/>
          <p:cNvGrpSpPr/>
          <p:nvPr/>
        </p:nvGrpSpPr>
        <p:grpSpPr>
          <a:xfrm>
            <a:off x="299286" y="189025"/>
            <a:ext cx="133205" cy="119344"/>
            <a:chOff x="222150" y="185025"/>
            <a:chExt cx="170100" cy="152400"/>
          </a:xfrm>
        </p:grpSpPr>
        <p:cxnSp>
          <p:nvCxnSpPr>
            <p:cNvPr id="2319" name="Google Shape;2319;p4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20" name="Google Shape;2320;p4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21" name="Google Shape;2321;p4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22" name="Google Shape;2322;p44"/>
          <p:cNvGrpSpPr/>
          <p:nvPr/>
        </p:nvGrpSpPr>
        <p:grpSpPr>
          <a:xfrm>
            <a:off x="286625" y="3999999"/>
            <a:ext cx="145867" cy="958251"/>
            <a:chOff x="286625" y="3923799"/>
            <a:chExt cx="145867" cy="958251"/>
          </a:xfrm>
        </p:grpSpPr>
        <p:sp>
          <p:nvSpPr>
            <p:cNvPr id="2323" name="Google Shape;2323;p4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4" name="Google Shape;2324;p44"/>
            <p:cNvGrpSpPr/>
            <p:nvPr/>
          </p:nvGrpSpPr>
          <p:grpSpPr>
            <a:xfrm>
              <a:off x="298112" y="4342643"/>
              <a:ext cx="110182" cy="126862"/>
              <a:chOff x="281100" y="2027800"/>
              <a:chExt cx="140700" cy="162000"/>
            </a:xfrm>
          </p:grpSpPr>
          <p:sp>
            <p:nvSpPr>
              <p:cNvPr id="2325" name="Google Shape;2325;p4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6" name="Google Shape;2326;p44"/>
              <p:cNvGrpSpPr/>
              <p:nvPr/>
            </p:nvGrpSpPr>
            <p:grpSpPr>
              <a:xfrm>
                <a:off x="308875" y="2088450"/>
                <a:ext cx="85200" cy="40700"/>
                <a:chOff x="308875" y="2087000"/>
                <a:chExt cx="85200" cy="40700"/>
              </a:xfrm>
            </p:grpSpPr>
            <p:cxnSp>
              <p:nvCxnSpPr>
                <p:cNvPr id="2327" name="Google Shape;2327;p4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28" name="Google Shape;2328;p4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29" name="Google Shape;2329;p44"/>
            <p:cNvGrpSpPr/>
            <p:nvPr/>
          </p:nvGrpSpPr>
          <p:grpSpPr>
            <a:xfrm>
              <a:off x="286625" y="3923799"/>
              <a:ext cx="133200" cy="133200"/>
              <a:chOff x="286625" y="3648899"/>
              <a:chExt cx="133200" cy="133200"/>
            </a:xfrm>
          </p:grpSpPr>
          <p:sp>
            <p:nvSpPr>
              <p:cNvPr id="2330" name="Google Shape;2330;p4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32" name="Google Shape;2332;p44"/>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33" name="Google Shape;2333;p4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4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7" name="Google Shape;2337;p44"/>
          <p:cNvGrpSpPr/>
          <p:nvPr/>
        </p:nvGrpSpPr>
        <p:grpSpPr>
          <a:xfrm>
            <a:off x="7819199" y="752550"/>
            <a:ext cx="604800" cy="147600"/>
            <a:chOff x="7688649" y="828750"/>
            <a:chExt cx="604800" cy="147600"/>
          </a:xfrm>
        </p:grpSpPr>
        <p:sp>
          <p:nvSpPr>
            <p:cNvPr id="2338" name="Google Shape;2338;p4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4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4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41" name="Google Shape;2341;p44"/>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2342" name="Google Shape;2342;p44"/>
          <p:cNvPicPr preferRelativeResize="0"/>
          <p:nvPr/>
        </p:nvPicPr>
        <p:blipFill rotWithShape="1">
          <a:blip r:embed="rId7">
            <a:alphaModFix/>
          </a:blip>
          <a:srcRect b="3291" l="0" r="0" t="0"/>
          <a:stretch/>
        </p:blipFill>
        <p:spPr>
          <a:xfrm>
            <a:off x="852900" y="1328380"/>
            <a:ext cx="7438199" cy="31507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45"/>
          <p:cNvSpPr txBox="1"/>
          <p:nvPr>
            <p:ph idx="15" type="title"/>
          </p:nvPr>
        </p:nvSpPr>
        <p:spPr>
          <a:xfrm>
            <a:off x="720001" y="532410"/>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STRUKTUR FOLDER PADA REACT (FRONTEND)</a:t>
            </a:r>
            <a:endParaRPr/>
          </a:p>
        </p:txBody>
      </p:sp>
      <p:grpSp>
        <p:nvGrpSpPr>
          <p:cNvPr id="2348" name="Google Shape;2348;p45"/>
          <p:cNvGrpSpPr/>
          <p:nvPr/>
        </p:nvGrpSpPr>
        <p:grpSpPr>
          <a:xfrm>
            <a:off x="299286" y="189025"/>
            <a:ext cx="133205" cy="119344"/>
            <a:chOff x="222150" y="185025"/>
            <a:chExt cx="170100" cy="152400"/>
          </a:xfrm>
        </p:grpSpPr>
        <p:cxnSp>
          <p:nvCxnSpPr>
            <p:cNvPr id="2349" name="Google Shape;2349;p4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50" name="Google Shape;2350;p4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51" name="Google Shape;2351;p4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52" name="Google Shape;2352;p45"/>
          <p:cNvGrpSpPr/>
          <p:nvPr/>
        </p:nvGrpSpPr>
        <p:grpSpPr>
          <a:xfrm>
            <a:off x="286625" y="3999999"/>
            <a:ext cx="145867" cy="958251"/>
            <a:chOff x="286625" y="3923799"/>
            <a:chExt cx="145867" cy="958251"/>
          </a:xfrm>
        </p:grpSpPr>
        <p:sp>
          <p:nvSpPr>
            <p:cNvPr id="2353" name="Google Shape;2353;p4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4" name="Google Shape;2354;p45"/>
            <p:cNvGrpSpPr/>
            <p:nvPr/>
          </p:nvGrpSpPr>
          <p:grpSpPr>
            <a:xfrm>
              <a:off x="298112" y="4342643"/>
              <a:ext cx="110182" cy="126862"/>
              <a:chOff x="281100" y="2027800"/>
              <a:chExt cx="140700" cy="162000"/>
            </a:xfrm>
          </p:grpSpPr>
          <p:sp>
            <p:nvSpPr>
              <p:cNvPr id="2355" name="Google Shape;2355;p4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6" name="Google Shape;2356;p45"/>
              <p:cNvGrpSpPr/>
              <p:nvPr/>
            </p:nvGrpSpPr>
            <p:grpSpPr>
              <a:xfrm>
                <a:off x="308875" y="2088450"/>
                <a:ext cx="85200" cy="40700"/>
                <a:chOff x="308875" y="2087000"/>
                <a:chExt cx="85200" cy="40700"/>
              </a:xfrm>
            </p:grpSpPr>
            <p:cxnSp>
              <p:nvCxnSpPr>
                <p:cNvPr id="2357" name="Google Shape;2357;p4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58" name="Google Shape;2358;p4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59" name="Google Shape;2359;p45"/>
            <p:cNvGrpSpPr/>
            <p:nvPr/>
          </p:nvGrpSpPr>
          <p:grpSpPr>
            <a:xfrm>
              <a:off x="286625" y="3923799"/>
              <a:ext cx="133200" cy="133200"/>
              <a:chOff x="286625" y="3648899"/>
              <a:chExt cx="133200" cy="133200"/>
            </a:xfrm>
          </p:grpSpPr>
          <p:sp>
            <p:nvSpPr>
              <p:cNvPr id="2360" name="Google Shape;2360;p4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62" name="Google Shape;2362;p4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63" name="Google Shape;2363;p4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4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4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7" name="Google Shape;2367;p45"/>
          <p:cNvGrpSpPr/>
          <p:nvPr/>
        </p:nvGrpSpPr>
        <p:grpSpPr>
          <a:xfrm>
            <a:off x="7819199" y="752550"/>
            <a:ext cx="604800" cy="147600"/>
            <a:chOff x="7688649" y="828750"/>
            <a:chExt cx="604800" cy="147600"/>
          </a:xfrm>
        </p:grpSpPr>
        <p:sp>
          <p:nvSpPr>
            <p:cNvPr id="2368" name="Google Shape;2368;p4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4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4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71" name="Google Shape;2371;p45"/>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2372" name="Google Shape;2372;p45"/>
          <p:cNvPicPr preferRelativeResize="0"/>
          <p:nvPr/>
        </p:nvPicPr>
        <p:blipFill rotWithShape="1">
          <a:blip r:embed="rId7">
            <a:alphaModFix/>
          </a:blip>
          <a:srcRect b="0" l="0" r="0" t="0"/>
          <a:stretch/>
        </p:blipFill>
        <p:spPr>
          <a:xfrm>
            <a:off x="1057934" y="1345266"/>
            <a:ext cx="6835065" cy="312107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46"/>
          <p:cNvSpPr txBox="1"/>
          <p:nvPr>
            <p:ph idx="15" type="title"/>
          </p:nvPr>
        </p:nvSpPr>
        <p:spPr>
          <a:xfrm>
            <a:off x="720001" y="550008"/>
            <a:ext cx="7018198"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 CONTOH PENYUSUNAN SESUAI KONTEN &amp; KONTEXT</a:t>
            </a:r>
            <a:endParaRPr sz="2000">
              <a:solidFill>
                <a:schemeClr val="dk1"/>
              </a:solidFill>
            </a:endParaRPr>
          </a:p>
        </p:txBody>
      </p:sp>
      <p:grpSp>
        <p:nvGrpSpPr>
          <p:cNvPr id="2378" name="Google Shape;2378;p46"/>
          <p:cNvGrpSpPr/>
          <p:nvPr/>
        </p:nvGrpSpPr>
        <p:grpSpPr>
          <a:xfrm>
            <a:off x="299286" y="189025"/>
            <a:ext cx="133205" cy="119344"/>
            <a:chOff x="222150" y="185025"/>
            <a:chExt cx="170100" cy="152400"/>
          </a:xfrm>
        </p:grpSpPr>
        <p:cxnSp>
          <p:nvCxnSpPr>
            <p:cNvPr id="2379" name="Google Shape;2379;p4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80" name="Google Shape;2380;p4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81" name="Google Shape;2381;p4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82" name="Google Shape;2382;p46"/>
          <p:cNvGrpSpPr/>
          <p:nvPr/>
        </p:nvGrpSpPr>
        <p:grpSpPr>
          <a:xfrm>
            <a:off x="286625" y="3999999"/>
            <a:ext cx="145867" cy="958251"/>
            <a:chOff x="286625" y="3923799"/>
            <a:chExt cx="145867" cy="958251"/>
          </a:xfrm>
        </p:grpSpPr>
        <p:sp>
          <p:nvSpPr>
            <p:cNvPr id="2383" name="Google Shape;2383;p4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4" name="Google Shape;2384;p46"/>
            <p:cNvGrpSpPr/>
            <p:nvPr/>
          </p:nvGrpSpPr>
          <p:grpSpPr>
            <a:xfrm>
              <a:off x="298112" y="4342643"/>
              <a:ext cx="110182" cy="126862"/>
              <a:chOff x="281100" y="2027800"/>
              <a:chExt cx="140700" cy="162000"/>
            </a:xfrm>
          </p:grpSpPr>
          <p:sp>
            <p:nvSpPr>
              <p:cNvPr id="2385" name="Google Shape;2385;p4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6" name="Google Shape;2386;p46"/>
              <p:cNvGrpSpPr/>
              <p:nvPr/>
            </p:nvGrpSpPr>
            <p:grpSpPr>
              <a:xfrm>
                <a:off x="308875" y="2088450"/>
                <a:ext cx="85200" cy="40700"/>
                <a:chOff x="308875" y="2087000"/>
                <a:chExt cx="85200" cy="40700"/>
              </a:xfrm>
            </p:grpSpPr>
            <p:cxnSp>
              <p:nvCxnSpPr>
                <p:cNvPr id="2387" name="Google Shape;2387;p4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88" name="Google Shape;2388;p4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89" name="Google Shape;2389;p46"/>
            <p:cNvGrpSpPr/>
            <p:nvPr/>
          </p:nvGrpSpPr>
          <p:grpSpPr>
            <a:xfrm>
              <a:off x="286625" y="3923799"/>
              <a:ext cx="133200" cy="133200"/>
              <a:chOff x="286625" y="3648899"/>
              <a:chExt cx="133200" cy="133200"/>
            </a:xfrm>
          </p:grpSpPr>
          <p:sp>
            <p:nvSpPr>
              <p:cNvPr id="2390" name="Google Shape;2390;p4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92" name="Google Shape;2392;p4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93" name="Google Shape;2393;p4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4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4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4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7" name="Google Shape;2397;p46"/>
          <p:cNvGrpSpPr/>
          <p:nvPr/>
        </p:nvGrpSpPr>
        <p:grpSpPr>
          <a:xfrm>
            <a:off x="7819199" y="752550"/>
            <a:ext cx="604800" cy="147600"/>
            <a:chOff x="7688649" y="828750"/>
            <a:chExt cx="604800" cy="147600"/>
          </a:xfrm>
        </p:grpSpPr>
        <p:sp>
          <p:nvSpPr>
            <p:cNvPr id="2398" name="Google Shape;2398;p4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4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4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01" name="Google Shape;2401;p46"/>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2402" name="Google Shape;2402;p46"/>
          <p:cNvPicPr preferRelativeResize="0"/>
          <p:nvPr/>
        </p:nvPicPr>
        <p:blipFill rotWithShape="1">
          <a:blip r:embed="rId7">
            <a:alphaModFix/>
          </a:blip>
          <a:srcRect b="0" l="0" r="0" t="0"/>
          <a:stretch/>
        </p:blipFill>
        <p:spPr>
          <a:xfrm>
            <a:off x="720001" y="1014136"/>
            <a:ext cx="3477641" cy="4103032"/>
          </a:xfrm>
          <a:prstGeom prst="rect">
            <a:avLst/>
          </a:prstGeom>
          <a:noFill/>
          <a:ln>
            <a:noFill/>
          </a:ln>
        </p:spPr>
      </p:pic>
      <p:pic>
        <p:nvPicPr>
          <p:cNvPr id="2403" name="Google Shape;2403;p46"/>
          <p:cNvPicPr preferRelativeResize="0"/>
          <p:nvPr/>
        </p:nvPicPr>
        <p:blipFill rotWithShape="1">
          <a:blip r:embed="rId8">
            <a:alphaModFix/>
          </a:blip>
          <a:srcRect b="0" l="0" r="0" t="0"/>
          <a:stretch/>
        </p:blipFill>
        <p:spPr>
          <a:xfrm>
            <a:off x="4229100" y="1720809"/>
            <a:ext cx="4145466" cy="19433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grpSp>
        <p:nvGrpSpPr>
          <p:cNvPr id="2408" name="Google Shape;2408;p47"/>
          <p:cNvGrpSpPr/>
          <p:nvPr/>
        </p:nvGrpSpPr>
        <p:grpSpPr>
          <a:xfrm>
            <a:off x="299286" y="189025"/>
            <a:ext cx="133205" cy="119344"/>
            <a:chOff x="222150" y="185025"/>
            <a:chExt cx="170100" cy="152400"/>
          </a:xfrm>
        </p:grpSpPr>
        <p:cxnSp>
          <p:nvCxnSpPr>
            <p:cNvPr id="2409" name="Google Shape;2409;p4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10" name="Google Shape;2410;p4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11" name="Google Shape;2411;p4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12" name="Google Shape;2412;p47"/>
          <p:cNvGrpSpPr/>
          <p:nvPr/>
        </p:nvGrpSpPr>
        <p:grpSpPr>
          <a:xfrm>
            <a:off x="286625" y="3999999"/>
            <a:ext cx="145867" cy="958251"/>
            <a:chOff x="286625" y="3923799"/>
            <a:chExt cx="145867" cy="958251"/>
          </a:xfrm>
        </p:grpSpPr>
        <p:sp>
          <p:nvSpPr>
            <p:cNvPr id="2413" name="Google Shape;2413;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4" name="Google Shape;2414;p47"/>
            <p:cNvGrpSpPr/>
            <p:nvPr/>
          </p:nvGrpSpPr>
          <p:grpSpPr>
            <a:xfrm>
              <a:off x="298112" y="4342643"/>
              <a:ext cx="110182" cy="126862"/>
              <a:chOff x="281100" y="2027800"/>
              <a:chExt cx="140700" cy="162000"/>
            </a:xfrm>
          </p:grpSpPr>
          <p:sp>
            <p:nvSpPr>
              <p:cNvPr id="2415" name="Google Shape;2415;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6" name="Google Shape;2416;p47"/>
              <p:cNvGrpSpPr/>
              <p:nvPr/>
            </p:nvGrpSpPr>
            <p:grpSpPr>
              <a:xfrm>
                <a:off x="308875" y="2088450"/>
                <a:ext cx="85200" cy="40700"/>
                <a:chOff x="308875" y="2087000"/>
                <a:chExt cx="85200" cy="40700"/>
              </a:xfrm>
            </p:grpSpPr>
            <p:cxnSp>
              <p:nvCxnSpPr>
                <p:cNvPr id="2417" name="Google Shape;2417;p4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18" name="Google Shape;2418;p4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19" name="Google Shape;2419;p47"/>
            <p:cNvGrpSpPr/>
            <p:nvPr/>
          </p:nvGrpSpPr>
          <p:grpSpPr>
            <a:xfrm>
              <a:off x="286625" y="3923799"/>
              <a:ext cx="133200" cy="133200"/>
              <a:chOff x="286625" y="3648899"/>
              <a:chExt cx="133200" cy="133200"/>
            </a:xfrm>
          </p:grpSpPr>
          <p:sp>
            <p:nvSpPr>
              <p:cNvPr id="2420" name="Google Shape;2420;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22" name="Google Shape;2422;p47"/>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ID" sz="2000"/>
              <a:t>/FILE “README”</a:t>
            </a:r>
            <a:endParaRPr/>
          </a:p>
        </p:txBody>
      </p:sp>
      <p:sp>
        <p:nvSpPr>
          <p:cNvPr id="2423" name="Google Shape;2423;p47"/>
          <p:cNvSpPr txBox="1"/>
          <p:nvPr>
            <p:ph idx="2" type="title"/>
          </p:nvPr>
        </p:nvSpPr>
        <p:spPr>
          <a:xfrm>
            <a:off x="948600" y="1052000"/>
            <a:ext cx="3936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ID"/>
              <a:t>PART B</a:t>
            </a:r>
            <a:endParaRPr/>
          </a:p>
        </p:txBody>
      </p:sp>
      <p:sp>
        <p:nvSpPr>
          <p:cNvPr id="2424" name="Google Shape;2424;p4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5" name="Google Shape;2425;p47"/>
          <p:cNvCxnSpPr/>
          <p:nvPr/>
        </p:nvCxnSpPr>
        <p:spPr>
          <a:xfrm>
            <a:off x="4572000" y="2643350"/>
            <a:ext cx="792600" cy="0"/>
          </a:xfrm>
          <a:prstGeom prst="straightConnector1">
            <a:avLst/>
          </a:prstGeom>
          <a:noFill/>
          <a:ln cap="flat" cmpd="sng" w="9525">
            <a:solidFill>
              <a:schemeClr val="dk2"/>
            </a:solidFill>
            <a:prstDash val="solid"/>
            <a:round/>
            <a:headEnd len="sm" w="sm" type="none"/>
            <a:tailEnd len="med" w="med" type="stealth"/>
          </a:ln>
        </p:spPr>
      </p:cxnSp>
      <p:sp>
        <p:nvSpPr>
          <p:cNvPr id="2426" name="Google Shape;2426;p4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47">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4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9" name="Google Shape;2429;p47"/>
          <p:cNvPicPr preferRelativeResize="0"/>
          <p:nvPr/>
        </p:nvPicPr>
        <p:blipFill rotWithShape="1">
          <a:blip r:embed="rId6">
            <a:alphaModFix/>
          </a:blip>
          <a:srcRect b="0" l="0" r="0" t="0"/>
          <a:stretch/>
        </p:blipFill>
        <p:spPr>
          <a:xfrm>
            <a:off x="5530001" y="1746400"/>
            <a:ext cx="2665399" cy="1793900"/>
          </a:xfrm>
          <a:prstGeom prst="rect">
            <a:avLst/>
          </a:prstGeom>
          <a:noFill/>
          <a:ln>
            <a:noFill/>
          </a:ln>
        </p:spPr>
      </p:pic>
      <p:pic>
        <p:nvPicPr>
          <p:cNvPr id="2430" name="Google Shape;2430;p47"/>
          <p:cNvPicPr preferRelativeResize="0"/>
          <p:nvPr/>
        </p:nvPicPr>
        <p:blipFill rotWithShape="1">
          <a:blip r:embed="rId7">
            <a:alphaModFix/>
          </a:blip>
          <a:srcRect b="0" l="0" r="0" t="0"/>
          <a:stretch/>
        </p:blipFill>
        <p:spPr>
          <a:xfrm>
            <a:off x="611769" y="18352"/>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48"/>
          <p:cNvSpPr txBox="1"/>
          <p:nvPr>
            <p:ph type="title"/>
          </p:nvPr>
        </p:nvSpPr>
        <p:spPr>
          <a:xfrm>
            <a:off x="2138625" y="1523275"/>
            <a:ext cx="4137484"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D"/>
              <a:t>APA ITU FILE “Readme”??</a:t>
            </a:r>
            <a:endParaRPr/>
          </a:p>
        </p:txBody>
      </p:sp>
      <p:sp>
        <p:nvSpPr>
          <p:cNvPr id="2436" name="Google Shape;2436;p48"/>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ID"/>
              <a:t>/01</a:t>
            </a:r>
            <a:endParaRPr/>
          </a:p>
        </p:txBody>
      </p:sp>
      <p:sp>
        <p:nvSpPr>
          <p:cNvPr id="2437" name="Google Shape;2437;p48"/>
          <p:cNvSpPr txBox="1"/>
          <p:nvPr>
            <p:ph idx="1" type="subTitle"/>
          </p:nvPr>
        </p:nvSpPr>
        <p:spPr>
          <a:xfrm>
            <a:off x="2138625" y="2270354"/>
            <a:ext cx="5894775" cy="474646"/>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ID"/>
              <a:t>Dokumen teks yang berisi </a:t>
            </a:r>
            <a:r>
              <a:rPr b="1" lang="en-ID"/>
              <a:t>penjelasan utama tentang sebuah proyek</a:t>
            </a:r>
            <a:r>
              <a:rPr lang="en-ID"/>
              <a:t>.</a:t>
            </a:r>
            <a:endParaRPr/>
          </a:p>
        </p:txBody>
      </p:sp>
      <p:sp>
        <p:nvSpPr>
          <p:cNvPr id="2438" name="Google Shape;2438;p48"/>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/README</a:t>
            </a:r>
            <a:endParaRPr sz="2000">
              <a:solidFill>
                <a:schemeClr val="dk1"/>
              </a:solidFill>
            </a:endParaRPr>
          </a:p>
        </p:txBody>
      </p:sp>
      <p:grpSp>
        <p:nvGrpSpPr>
          <p:cNvPr id="2439" name="Google Shape;2439;p48"/>
          <p:cNvGrpSpPr/>
          <p:nvPr/>
        </p:nvGrpSpPr>
        <p:grpSpPr>
          <a:xfrm>
            <a:off x="299286" y="189025"/>
            <a:ext cx="133205" cy="119344"/>
            <a:chOff x="222150" y="185025"/>
            <a:chExt cx="170100" cy="152400"/>
          </a:xfrm>
        </p:grpSpPr>
        <p:cxnSp>
          <p:nvCxnSpPr>
            <p:cNvPr id="2440" name="Google Shape;2440;p4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41" name="Google Shape;2441;p4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42" name="Google Shape;2442;p4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43" name="Google Shape;2443;p48"/>
          <p:cNvGrpSpPr/>
          <p:nvPr/>
        </p:nvGrpSpPr>
        <p:grpSpPr>
          <a:xfrm>
            <a:off x="286625" y="3999999"/>
            <a:ext cx="145867" cy="958251"/>
            <a:chOff x="286625" y="3923799"/>
            <a:chExt cx="145867" cy="958251"/>
          </a:xfrm>
        </p:grpSpPr>
        <p:sp>
          <p:nvSpPr>
            <p:cNvPr id="2444" name="Google Shape;2444;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5" name="Google Shape;2445;p48"/>
            <p:cNvGrpSpPr/>
            <p:nvPr/>
          </p:nvGrpSpPr>
          <p:grpSpPr>
            <a:xfrm>
              <a:off x="298112" y="4342643"/>
              <a:ext cx="110182" cy="126862"/>
              <a:chOff x="281100" y="2027800"/>
              <a:chExt cx="140700" cy="162000"/>
            </a:xfrm>
          </p:grpSpPr>
          <p:sp>
            <p:nvSpPr>
              <p:cNvPr id="2446" name="Google Shape;2446;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7" name="Google Shape;2447;p48"/>
              <p:cNvGrpSpPr/>
              <p:nvPr/>
            </p:nvGrpSpPr>
            <p:grpSpPr>
              <a:xfrm>
                <a:off x="308875" y="2088450"/>
                <a:ext cx="85200" cy="40700"/>
                <a:chOff x="308875" y="2087000"/>
                <a:chExt cx="85200" cy="40700"/>
              </a:xfrm>
            </p:grpSpPr>
            <p:cxnSp>
              <p:nvCxnSpPr>
                <p:cNvPr id="2448" name="Google Shape;2448;p4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49" name="Google Shape;2449;p4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50" name="Google Shape;2450;p48"/>
            <p:cNvGrpSpPr/>
            <p:nvPr/>
          </p:nvGrpSpPr>
          <p:grpSpPr>
            <a:xfrm>
              <a:off x="286625" y="3923799"/>
              <a:ext cx="133200" cy="133200"/>
              <a:chOff x="286625" y="3648899"/>
              <a:chExt cx="133200" cy="133200"/>
            </a:xfrm>
          </p:grpSpPr>
          <p:sp>
            <p:nvSpPr>
              <p:cNvPr id="2451" name="Google Shape;2451;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53" name="Google Shape;2453;p4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454" name="Google Shape;2454;p4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4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48">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4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8" name="Google Shape;2458;p48"/>
          <p:cNvGrpSpPr/>
          <p:nvPr/>
        </p:nvGrpSpPr>
        <p:grpSpPr>
          <a:xfrm>
            <a:off x="7819199" y="752550"/>
            <a:ext cx="604800" cy="147600"/>
            <a:chOff x="7688649" y="828750"/>
            <a:chExt cx="604800" cy="147600"/>
          </a:xfrm>
        </p:grpSpPr>
        <p:sp>
          <p:nvSpPr>
            <p:cNvPr id="2459" name="Google Shape;2459;p4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4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4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62" name="Google Shape;2462;p48"/>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sp>
        <p:nvSpPr>
          <p:cNvPr id="2463" name="Google Shape;2463;p48"/>
          <p:cNvSpPr txBox="1"/>
          <p:nvPr/>
        </p:nvSpPr>
        <p:spPr>
          <a:xfrm>
            <a:off x="2148347" y="2896848"/>
            <a:ext cx="5894775" cy="347887"/>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400"/>
              <a:buFont typeface="Fira Code"/>
              <a:buNone/>
            </a:pPr>
            <a:r>
              <a:rPr b="0" i="0" lang="en-ID" sz="1400" u="none" cap="none" strike="noStrike">
                <a:solidFill>
                  <a:schemeClr val="dk2"/>
                </a:solidFill>
                <a:latin typeface="Fira Code"/>
                <a:ea typeface="Fira Code"/>
                <a:cs typeface="Fira Code"/>
                <a:sym typeface="Fira Code"/>
              </a:rPr>
              <a:t>Biasanya file ini bernama</a:t>
            </a:r>
            <a:endParaRPr b="0" i="0" sz="1400" u="none" cap="none" strike="noStrike">
              <a:solidFill>
                <a:schemeClr val="dk2"/>
              </a:solidFill>
              <a:latin typeface="Fira Code"/>
              <a:ea typeface="Fira Code"/>
              <a:cs typeface="Fira Code"/>
              <a:sym typeface="Fira Code"/>
            </a:endParaRPr>
          </a:p>
        </p:txBody>
      </p:sp>
      <p:sp>
        <p:nvSpPr>
          <p:cNvPr id="2464" name="Google Shape;2464;p48"/>
          <p:cNvSpPr/>
          <p:nvPr/>
        </p:nvSpPr>
        <p:spPr>
          <a:xfrm>
            <a:off x="2056146" y="299486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465" name="Google Shape;2465;p48"/>
          <p:cNvSpPr/>
          <p:nvPr/>
        </p:nvSpPr>
        <p:spPr>
          <a:xfrm>
            <a:off x="2056146" y="2431752"/>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pic>
        <p:nvPicPr>
          <p:cNvPr id="2466" name="Google Shape;2466;p48"/>
          <p:cNvPicPr preferRelativeResize="0"/>
          <p:nvPr/>
        </p:nvPicPr>
        <p:blipFill rotWithShape="1">
          <a:blip r:embed="rId7">
            <a:alphaModFix/>
          </a:blip>
          <a:srcRect b="0" l="0" r="0" t="0"/>
          <a:stretch/>
        </p:blipFill>
        <p:spPr>
          <a:xfrm>
            <a:off x="2225278" y="3405349"/>
            <a:ext cx="1562318" cy="5048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49"/>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/FUNGSI UTAMA FILE README</a:t>
            </a:r>
            <a:endParaRPr sz="2000">
              <a:solidFill>
                <a:schemeClr val="dk1"/>
              </a:solidFill>
            </a:endParaRPr>
          </a:p>
        </p:txBody>
      </p:sp>
      <p:grpSp>
        <p:nvGrpSpPr>
          <p:cNvPr id="2472" name="Google Shape;2472;p49"/>
          <p:cNvGrpSpPr/>
          <p:nvPr/>
        </p:nvGrpSpPr>
        <p:grpSpPr>
          <a:xfrm>
            <a:off x="299286" y="189025"/>
            <a:ext cx="133205" cy="119344"/>
            <a:chOff x="222150" y="185025"/>
            <a:chExt cx="170100" cy="152400"/>
          </a:xfrm>
        </p:grpSpPr>
        <p:cxnSp>
          <p:nvCxnSpPr>
            <p:cNvPr id="2473" name="Google Shape;2473;p4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74" name="Google Shape;2474;p4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75" name="Google Shape;2475;p4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76" name="Google Shape;2476;p49"/>
          <p:cNvGrpSpPr/>
          <p:nvPr/>
        </p:nvGrpSpPr>
        <p:grpSpPr>
          <a:xfrm>
            <a:off x="286625" y="3999999"/>
            <a:ext cx="145867" cy="958251"/>
            <a:chOff x="286625" y="3923799"/>
            <a:chExt cx="145867" cy="958251"/>
          </a:xfrm>
        </p:grpSpPr>
        <p:sp>
          <p:nvSpPr>
            <p:cNvPr id="2477" name="Google Shape;2477;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8" name="Google Shape;2478;p49"/>
            <p:cNvGrpSpPr/>
            <p:nvPr/>
          </p:nvGrpSpPr>
          <p:grpSpPr>
            <a:xfrm>
              <a:off x="298112" y="4342643"/>
              <a:ext cx="110182" cy="126862"/>
              <a:chOff x="281100" y="2027800"/>
              <a:chExt cx="140700" cy="162000"/>
            </a:xfrm>
          </p:grpSpPr>
          <p:sp>
            <p:nvSpPr>
              <p:cNvPr id="2479" name="Google Shape;2479;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0" name="Google Shape;2480;p49"/>
              <p:cNvGrpSpPr/>
              <p:nvPr/>
            </p:nvGrpSpPr>
            <p:grpSpPr>
              <a:xfrm>
                <a:off x="308875" y="2088450"/>
                <a:ext cx="85200" cy="40700"/>
                <a:chOff x="308875" y="2087000"/>
                <a:chExt cx="85200" cy="40700"/>
              </a:xfrm>
            </p:grpSpPr>
            <p:cxnSp>
              <p:nvCxnSpPr>
                <p:cNvPr id="2481" name="Google Shape;2481;p4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82" name="Google Shape;2482;p4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83" name="Google Shape;2483;p49"/>
            <p:cNvGrpSpPr/>
            <p:nvPr/>
          </p:nvGrpSpPr>
          <p:grpSpPr>
            <a:xfrm>
              <a:off x="286625" y="3923799"/>
              <a:ext cx="133200" cy="133200"/>
              <a:chOff x="286625" y="3648899"/>
              <a:chExt cx="133200" cy="133200"/>
            </a:xfrm>
          </p:grpSpPr>
          <p:sp>
            <p:nvSpPr>
              <p:cNvPr id="2484" name="Google Shape;2484;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86" name="Google Shape;2486;p4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487" name="Google Shape;2487;p4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4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4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4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1" name="Google Shape;2491;p49"/>
          <p:cNvGrpSpPr/>
          <p:nvPr/>
        </p:nvGrpSpPr>
        <p:grpSpPr>
          <a:xfrm>
            <a:off x="7819199" y="752550"/>
            <a:ext cx="604800" cy="147600"/>
            <a:chOff x="7688649" y="828750"/>
            <a:chExt cx="604800" cy="147600"/>
          </a:xfrm>
        </p:grpSpPr>
        <p:sp>
          <p:nvSpPr>
            <p:cNvPr id="2492" name="Google Shape;2492;p4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4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4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95" name="Google Shape;2495;p49"/>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graphicFrame>
        <p:nvGraphicFramePr>
          <p:cNvPr id="2496" name="Google Shape;2496;p49"/>
          <p:cNvGraphicFramePr/>
          <p:nvPr/>
        </p:nvGraphicFramePr>
        <p:xfrm>
          <a:off x="720725" y="1519555"/>
          <a:ext cx="3000000" cy="3000000"/>
        </p:xfrm>
        <a:graphic>
          <a:graphicData uri="http://schemas.openxmlformats.org/drawingml/2006/table">
            <a:tbl>
              <a:tblPr>
                <a:noFill/>
                <a:tableStyleId>{7C2EC932-A4CD-4088-82B1-D73CDDB6EACA}</a:tableStyleId>
              </a:tblPr>
              <a:tblGrid>
                <a:gridCol w="3851275"/>
                <a:gridCol w="3851275"/>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b="1" lang="en-ID" sz="1400" u="none" cap="none" strike="noStrike"/>
                        <a:t>FUNGSI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D" sz="1400" u="none" cap="none" strike="noStrike"/>
                        <a:t>PENJELASAN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Mengenalkan Proyek</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Menjelaskan tujuan dan fungsi proyek</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Panduan Penggunaan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Menjelaskan cara menginstal, menjalankan, dan menggunakan proyek</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Struktur Folder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Menjelaskan isi dan fungsi masing-masing folder/file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Teknologi yang Digunakan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Menyebutkan library/framework (contoh: Node.js, React, MongoDB, dll)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 Siapa Pembuatnya</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D" sz="1400" u="none" cap="none" strike="noStrike"/>
                        <a:t>Bisa mencantumkan nama pembuat, kontributor, atau author proyek</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grpSp>
        <p:nvGrpSpPr>
          <p:cNvPr id="940" name="Google Shape;940;p5"/>
          <p:cNvGrpSpPr/>
          <p:nvPr/>
        </p:nvGrpSpPr>
        <p:grpSpPr>
          <a:xfrm>
            <a:off x="299286" y="189025"/>
            <a:ext cx="133205" cy="119344"/>
            <a:chOff x="222150" y="185025"/>
            <a:chExt cx="170100" cy="152400"/>
          </a:xfrm>
        </p:grpSpPr>
        <p:cxnSp>
          <p:nvCxnSpPr>
            <p:cNvPr id="941" name="Google Shape;941;p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942" name="Google Shape;942;p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943" name="Google Shape;943;p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944" name="Google Shape;944;p5"/>
          <p:cNvGrpSpPr/>
          <p:nvPr/>
        </p:nvGrpSpPr>
        <p:grpSpPr>
          <a:xfrm>
            <a:off x="286625" y="3999999"/>
            <a:ext cx="145867" cy="958251"/>
            <a:chOff x="286625" y="3923799"/>
            <a:chExt cx="145867" cy="958251"/>
          </a:xfrm>
        </p:grpSpPr>
        <p:sp>
          <p:nvSpPr>
            <p:cNvPr id="945" name="Google Shape;945;p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6" name="Google Shape;946;p5"/>
            <p:cNvGrpSpPr/>
            <p:nvPr/>
          </p:nvGrpSpPr>
          <p:grpSpPr>
            <a:xfrm>
              <a:off x="298112" y="4342643"/>
              <a:ext cx="110182" cy="126862"/>
              <a:chOff x="281100" y="2027800"/>
              <a:chExt cx="140700" cy="162000"/>
            </a:xfrm>
          </p:grpSpPr>
          <p:sp>
            <p:nvSpPr>
              <p:cNvPr id="947" name="Google Shape;947;p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8" name="Google Shape;948;p5"/>
              <p:cNvGrpSpPr/>
              <p:nvPr/>
            </p:nvGrpSpPr>
            <p:grpSpPr>
              <a:xfrm>
                <a:off x="308875" y="2088450"/>
                <a:ext cx="85200" cy="40700"/>
                <a:chOff x="308875" y="2087000"/>
                <a:chExt cx="85200" cy="40700"/>
              </a:xfrm>
            </p:grpSpPr>
            <p:cxnSp>
              <p:nvCxnSpPr>
                <p:cNvPr id="949" name="Google Shape;949;p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950" name="Google Shape;950;p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951" name="Google Shape;951;p5"/>
            <p:cNvGrpSpPr/>
            <p:nvPr/>
          </p:nvGrpSpPr>
          <p:grpSpPr>
            <a:xfrm>
              <a:off x="286625" y="3923799"/>
              <a:ext cx="133200" cy="133200"/>
              <a:chOff x="286625" y="3648899"/>
              <a:chExt cx="133200" cy="133200"/>
            </a:xfrm>
          </p:grpSpPr>
          <p:sp>
            <p:nvSpPr>
              <p:cNvPr id="952" name="Google Shape;952;p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54" name="Google Shape;954;p5"/>
          <p:cNvSpPr txBox="1"/>
          <p:nvPr>
            <p:ph type="title"/>
          </p:nvPr>
        </p:nvSpPr>
        <p:spPr>
          <a:xfrm>
            <a:off x="90054" y="1191853"/>
            <a:ext cx="8963891" cy="90366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1400">
                <a:solidFill>
                  <a:schemeClr val="dk1"/>
                </a:solidFill>
              </a:rPr>
              <a:t>APERSEPSI</a:t>
            </a:r>
            <a:br>
              <a:rPr lang="en-ID" sz="1400">
                <a:solidFill>
                  <a:schemeClr val="dk1"/>
                </a:solidFill>
              </a:rPr>
            </a:br>
            <a:br>
              <a:rPr lang="en-ID" sz="1400">
                <a:solidFill>
                  <a:schemeClr val="dk1"/>
                </a:solidFill>
              </a:rPr>
            </a:br>
            <a:br>
              <a:rPr lang="en-ID" sz="1400">
                <a:solidFill>
                  <a:schemeClr val="dk1"/>
                </a:solidFill>
              </a:rPr>
            </a:br>
            <a:r>
              <a:rPr lang="en-ID" sz="1400">
                <a:solidFill>
                  <a:schemeClr val="dk1"/>
                </a:solidFill>
                <a:latin typeface="Itim"/>
                <a:ea typeface="Itim"/>
                <a:cs typeface="Itim"/>
                <a:sym typeface="Itim"/>
              </a:rPr>
              <a:t>Pada pertemuan sebelumnya, sudah dijelaskan bagaimana cara Mengimplementasikan Pemrograman Terstruktur</a:t>
            </a:r>
            <a:br>
              <a:rPr lang="en-ID" sz="1400">
                <a:latin typeface="Itim"/>
                <a:ea typeface="Itim"/>
                <a:cs typeface="Itim"/>
                <a:sym typeface="Itim"/>
              </a:rPr>
            </a:br>
            <a:br>
              <a:rPr lang="en-ID" sz="1400">
                <a:latin typeface="Itim"/>
                <a:ea typeface="Itim"/>
                <a:cs typeface="Itim"/>
                <a:sym typeface="Itim"/>
              </a:rPr>
            </a:br>
            <a:br>
              <a:rPr lang="en-ID" sz="1400">
                <a:latin typeface="Itim"/>
                <a:ea typeface="Itim"/>
                <a:cs typeface="Itim"/>
                <a:sym typeface="Itim"/>
              </a:rPr>
            </a:br>
            <a:br>
              <a:rPr lang="en-ID" sz="1400"/>
            </a:br>
            <a:br>
              <a:rPr lang="en-ID" sz="1400"/>
            </a:br>
            <a:endParaRPr sz="1400"/>
          </a:p>
        </p:txBody>
      </p:sp>
      <p:sp>
        <p:nvSpPr>
          <p:cNvPr id="955" name="Google Shape;955;p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9" name="Google Shape;959;p5"/>
          <p:cNvPicPr preferRelativeResize="0"/>
          <p:nvPr/>
        </p:nvPicPr>
        <p:blipFill rotWithShape="1">
          <a:blip r:embed="rId6">
            <a:alphaModFix/>
          </a:blip>
          <a:srcRect b="0" l="0" r="0" t="0"/>
          <a:stretch/>
        </p:blipFill>
        <p:spPr>
          <a:xfrm>
            <a:off x="541968" y="17763"/>
            <a:ext cx="1286832" cy="581212"/>
          </a:xfrm>
          <a:prstGeom prst="rect">
            <a:avLst/>
          </a:prstGeom>
          <a:noFill/>
          <a:ln>
            <a:noFill/>
          </a:ln>
          <a:effectLst>
            <a:outerShdw blurRad="50800" rotWithShape="0" algn="tl" dir="2700000" dist="38100">
              <a:srgbClr val="000000">
                <a:alpha val="40000"/>
              </a:srgbClr>
            </a:outerShdw>
          </a:effectLst>
        </p:spPr>
      </p:pic>
      <p:pic>
        <p:nvPicPr>
          <p:cNvPr id="960" name="Google Shape;960;p5"/>
          <p:cNvPicPr preferRelativeResize="0"/>
          <p:nvPr/>
        </p:nvPicPr>
        <p:blipFill rotWithShape="1">
          <a:blip r:embed="rId7">
            <a:alphaModFix/>
          </a:blip>
          <a:srcRect b="0" l="0" r="0" t="0"/>
          <a:stretch/>
        </p:blipFill>
        <p:spPr>
          <a:xfrm>
            <a:off x="2130318" y="1824685"/>
            <a:ext cx="4743450" cy="284607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50"/>
          <p:cNvSpPr txBox="1"/>
          <p:nvPr>
            <p:ph idx="15" type="title"/>
          </p:nvPr>
        </p:nvSpPr>
        <p:spPr>
          <a:xfrm>
            <a:off x="720001" y="5324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sz="2000">
                <a:solidFill>
                  <a:schemeClr val="dk1"/>
                </a:solidFill>
              </a:rPr>
              <a:t>/ISI FILE README</a:t>
            </a:r>
            <a:endParaRPr sz="2000">
              <a:solidFill>
                <a:schemeClr val="dk1"/>
              </a:solidFill>
            </a:endParaRPr>
          </a:p>
        </p:txBody>
      </p:sp>
      <p:grpSp>
        <p:nvGrpSpPr>
          <p:cNvPr id="2502" name="Google Shape;2502;p50"/>
          <p:cNvGrpSpPr/>
          <p:nvPr/>
        </p:nvGrpSpPr>
        <p:grpSpPr>
          <a:xfrm>
            <a:off x="299286" y="189025"/>
            <a:ext cx="133205" cy="119344"/>
            <a:chOff x="222150" y="185025"/>
            <a:chExt cx="170100" cy="152400"/>
          </a:xfrm>
        </p:grpSpPr>
        <p:cxnSp>
          <p:nvCxnSpPr>
            <p:cNvPr id="2503" name="Google Shape;2503;p5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504" name="Google Shape;2504;p5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505" name="Google Shape;2505;p5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506" name="Google Shape;2506;p50"/>
          <p:cNvGrpSpPr/>
          <p:nvPr/>
        </p:nvGrpSpPr>
        <p:grpSpPr>
          <a:xfrm>
            <a:off x="286625" y="3999999"/>
            <a:ext cx="145867" cy="958251"/>
            <a:chOff x="286625" y="3923799"/>
            <a:chExt cx="145867" cy="958251"/>
          </a:xfrm>
        </p:grpSpPr>
        <p:sp>
          <p:nvSpPr>
            <p:cNvPr id="2507" name="Google Shape;2507;p5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8" name="Google Shape;2508;p50"/>
            <p:cNvGrpSpPr/>
            <p:nvPr/>
          </p:nvGrpSpPr>
          <p:grpSpPr>
            <a:xfrm>
              <a:off x="298112" y="4342643"/>
              <a:ext cx="110182" cy="126862"/>
              <a:chOff x="281100" y="2027800"/>
              <a:chExt cx="140700" cy="162000"/>
            </a:xfrm>
          </p:grpSpPr>
          <p:sp>
            <p:nvSpPr>
              <p:cNvPr id="2509" name="Google Shape;2509;p5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0" name="Google Shape;2510;p50"/>
              <p:cNvGrpSpPr/>
              <p:nvPr/>
            </p:nvGrpSpPr>
            <p:grpSpPr>
              <a:xfrm>
                <a:off x="308875" y="2088450"/>
                <a:ext cx="85200" cy="40700"/>
                <a:chOff x="308875" y="2087000"/>
                <a:chExt cx="85200" cy="40700"/>
              </a:xfrm>
            </p:grpSpPr>
            <p:cxnSp>
              <p:nvCxnSpPr>
                <p:cNvPr id="2511" name="Google Shape;2511;p5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512" name="Google Shape;2512;p5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513" name="Google Shape;2513;p50"/>
            <p:cNvGrpSpPr/>
            <p:nvPr/>
          </p:nvGrpSpPr>
          <p:grpSpPr>
            <a:xfrm>
              <a:off x="286625" y="3923799"/>
              <a:ext cx="133200" cy="133200"/>
              <a:chOff x="286625" y="3648899"/>
              <a:chExt cx="133200" cy="133200"/>
            </a:xfrm>
          </p:grpSpPr>
          <p:sp>
            <p:nvSpPr>
              <p:cNvPr id="2514" name="Google Shape;2514;p5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5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516" name="Google Shape;2516;p5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517" name="Google Shape;2517;p5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5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5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5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1" name="Google Shape;2521;p50"/>
          <p:cNvGrpSpPr/>
          <p:nvPr/>
        </p:nvGrpSpPr>
        <p:grpSpPr>
          <a:xfrm>
            <a:off x="7819199" y="752550"/>
            <a:ext cx="604800" cy="147600"/>
            <a:chOff x="7688649" y="828750"/>
            <a:chExt cx="604800" cy="147600"/>
          </a:xfrm>
        </p:grpSpPr>
        <p:sp>
          <p:nvSpPr>
            <p:cNvPr id="2522" name="Google Shape;2522;p5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5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5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25" name="Google Shape;2525;p50"/>
          <p:cNvPicPr preferRelativeResize="0"/>
          <p:nvPr/>
        </p:nvPicPr>
        <p:blipFill rotWithShape="1">
          <a:blip r:embed="rId6">
            <a:alphaModFix/>
          </a:blip>
          <a:srcRect b="0" l="0" r="0" t="0"/>
          <a:stretch/>
        </p:blipFill>
        <p:spPr>
          <a:xfrm>
            <a:off x="583848" y="26332"/>
            <a:ext cx="1405224" cy="634685"/>
          </a:xfrm>
          <a:prstGeom prst="rect">
            <a:avLst/>
          </a:prstGeom>
          <a:noFill/>
          <a:ln>
            <a:noFill/>
          </a:ln>
          <a:effectLst>
            <a:outerShdw blurRad="50800" rotWithShape="0" algn="tl" dir="2700000" dist="38100">
              <a:srgbClr val="000000">
                <a:alpha val="40000"/>
              </a:srgbClr>
            </a:outerShdw>
          </a:effectLst>
        </p:spPr>
      </p:pic>
      <p:pic>
        <p:nvPicPr>
          <p:cNvPr id="2526" name="Google Shape;2526;p50"/>
          <p:cNvPicPr preferRelativeResize="0"/>
          <p:nvPr/>
        </p:nvPicPr>
        <p:blipFill rotWithShape="1">
          <a:blip r:embed="rId7">
            <a:alphaModFix/>
          </a:blip>
          <a:srcRect b="0" l="0" r="0" t="0"/>
          <a:stretch/>
        </p:blipFill>
        <p:spPr>
          <a:xfrm>
            <a:off x="2140527" y="1168729"/>
            <a:ext cx="4586238" cy="36626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grpSp>
        <p:nvGrpSpPr>
          <p:cNvPr id="2531" name="Google Shape;2531;p51"/>
          <p:cNvGrpSpPr/>
          <p:nvPr/>
        </p:nvGrpSpPr>
        <p:grpSpPr>
          <a:xfrm>
            <a:off x="6391977" y="3413975"/>
            <a:ext cx="737100" cy="737100"/>
            <a:chOff x="991075" y="1881675"/>
            <a:chExt cx="737100" cy="737100"/>
          </a:xfrm>
        </p:grpSpPr>
        <p:sp>
          <p:nvSpPr>
            <p:cNvPr id="2532" name="Google Shape;2532;p5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5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4" name="Google Shape;2534;p51"/>
          <p:cNvGrpSpPr/>
          <p:nvPr/>
        </p:nvGrpSpPr>
        <p:grpSpPr>
          <a:xfrm>
            <a:off x="5223164" y="2421987"/>
            <a:ext cx="737100" cy="737100"/>
            <a:chOff x="991075" y="1881675"/>
            <a:chExt cx="737100" cy="737100"/>
          </a:xfrm>
        </p:grpSpPr>
        <p:sp>
          <p:nvSpPr>
            <p:cNvPr id="2535" name="Google Shape;2535;p5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5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7" name="Google Shape;2537;p51"/>
          <p:cNvGrpSpPr/>
          <p:nvPr/>
        </p:nvGrpSpPr>
        <p:grpSpPr>
          <a:xfrm>
            <a:off x="7560789" y="2421987"/>
            <a:ext cx="737100" cy="737100"/>
            <a:chOff x="991075" y="1881675"/>
            <a:chExt cx="737100" cy="737100"/>
          </a:xfrm>
        </p:grpSpPr>
        <p:sp>
          <p:nvSpPr>
            <p:cNvPr id="2538" name="Google Shape;2538;p5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5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0" name="Google Shape;2540;p51"/>
          <p:cNvGrpSpPr/>
          <p:nvPr/>
        </p:nvGrpSpPr>
        <p:grpSpPr>
          <a:xfrm>
            <a:off x="6391977" y="1428550"/>
            <a:ext cx="737100" cy="737100"/>
            <a:chOff x="991075" y="1881675"/>
            <a:chExt cx="737100" cy="737100"/>
          </a:xfrm>
        </p:grpSpPr>
        <p:sp>
          <p:nvSpPr>
            <p:cNvPr id="2541" name="Google Shape;2541;p5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5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3" name="Google Shape;2543;p51"/>
          <p:cNvGrpSpPr/>
          <p:nvPr/>
        </p:nvGrpSpPr>
        <p:grpSpPr>
          <a:xfrm>
            <a:off x="299286" y="189025"/>
            <a:ext cx="133205" cy="119344"/>
            <a:chOff x="222150" y="185025"/>
            <a:chExt cx="170100" cy="152400"/>
          </a:xfrm>
        </p:grpSpPr>
        <p:cxnSp>
          <p:nvCxnSpPr>
            <p:cNvPr id="2544" name="Google Shape;2544;p5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545" name="Google Shape;2545;p5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546" name="Google Shape;2546;p5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547" name="Google Shape;2547;p51"/>
          <p:cNvGrpSpPr/>
          <p:nvPr/>
        </p:nvGrpSpPr>
        <p:grpSpPr>
          <a:xfrm>
            <a:off x="286625" y="3999999"/>
            <a:ext cx="145867" cy="958251"/>
            <a:chOff x="286625" y="3923799"/>
            <a:chExt cx="145867" cy="958251"/>
          </a:xfrm>
        </p:grpSpPr>
        <p:sp>
          <p:nvSpPr>
            <p:cNvPr id="2548" name="Google Shape;2548;p5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9" name="Google Shape;2549;p51"/>
            <p:cNvGrpSpPr/>
            <p:nvPr/>
          </p:nvGrpSpPr>
          <p:grpSpPr>
            <a:xfrm>
              <a:off x="298112" y="4342643"/>
              <a:ext cx="110182" cy="126862"/>
              <a:chOff x="281100" y="2027800"/>
              <a:chExt cx="140700" cy="162000"/>
            </a:xfrm>
          </p:grpSpPr>
          <p:sp>
            <p:nvSpPr>
              <p:cNvPr id="2550" name="Google Shape;2550;p5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1" name="Google Shape;2551;p51"/>
              <p:cNvGrpSpPr/>
              <p:nvPr/>
            </p:nvGrpSpPr>
            <p:grpSpPr>
              <a:xfrm>
                <a:off x="308875" y="2088450"/>
                <a:ext cx="85200" cy="40700"/>
                <a:chOff x="308875" y="2087000"/>
                <a:chExt cx="85200" cy="40700"/>
              </a:xfrm>
            </p:grpSpPr>
            <p:cxnSp>
              <p:nvCxnSpPr>
                <p:cNvPr id="2552" name="Google Shape;2552;p5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553" name="Google Shape;2553;p5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554" name="Google Shape;2554;p51"/>
            <p:cNvGrpSpPr/>
            <p:nvPr/>
          </p:nvGrpSpPr>
          <p:grpSpPr>
            <a:xfrm>
              <a:off x="286625" y="3923799"/>
              <a:ext cx="133200" cy="133200"/>
              <a:chOff x="286625" y="3648899"/>
              <a:chExt cx="133200" cy="133200"/>
            </a:xfrm>
          </p:grpSpPr>
          <p:sp>
            <p:nvSpPr>
              <p:cNvPr id="2555" name="Google Shape;2555;p5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5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57" name="Google Shape;2557;p5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a:solidFill>
                  <a:schemeClr val="dk1"/>
                </a:solidFill>
              </a:rPr>
              <a:t>/KESIMPULAN</a:t>
            </a:r>
            <a:endParaRPr>
              <a:solidFill>
                <a:schemeClr val="dk1"/>
              </a:solidFill>
            </a:endParaRPr>
          </a:p>
        </p:txBody>
      </p:sp>
      <p:sp>
        <p:nvSpPr>
          <p:cNvPr id="2558" name="Google Shape;2558;p5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5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5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5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2" name="Google Shape;2562;p51"/>
          <p:cNvGrpSpPr/>
          <p:nvPr/>
        </p:nvGrpSpPr>
        <p:grpSpPr>
          <a:xfrm>
            <a:off x="7819199" y="752550"/>
            <a:ext cx="604800" cy="147600"/>
            <a:chOff x="7688649" y="828750"/>
            <a:chExt cx="604800" cy="147600"/>
          </a:xfrm>
        </p:grpSpPr>
        <p:sp>
          <p:nvSpPr>
            <p:cNvPr id="2563" name="Google Shape;2563;p5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5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5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p51"/>
          <p:cNvGrpSpPr/>
          <p:nvPr/>
        </p:nvGrpSpPr>
        <p:grpSpPr>
          <a:xfrm>
            <a:off x="6634776" y="1621003"/>
            <a:ext cx="251502" cy="352225"/>
            <a:chOff x="3936811" y="1333475"/>
            <a:chExt cx="289682" cy="405695"/>
          </a:xfrm>
        </p:grpSpPr>
        <p:sp>
          <p:nvSpPr>
            <p:cNvPr id="2567" name="Google Shape;2567;p51"/>
            <p:cNvSpPr/>
            <p:nvPr/>
          </p:nvSpPr>
          <p:spPr>
            <a:xfrm>
              <a:off x="4074670" y="1333475"/>
              <a:ext cx="105429" cy="193582"/>
            </a:xfrm>
            <a:custGeom>
              <a:rect b="b" l="l" r="r" t="t"/>
              <a:pathLst>
                <a:path extrusionOk="0" h="6768" w="3686">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51"/>
            <p:cNvSpPr/>
            <p:nvPr/>
          </p:nvSpPr>
          <p:spPr>
            <a:xfrm>
              <a:off x="3986520" y="1333475"/>
              <a:ext cx="96791" cy="193582"/>
            </a:xfrm>
            <a:custGeom>
              <a:rect b="b" l="l" r="r" t="t"/>
              <a:pathLst>
                <a:path extrusionOk="0" h="6768" w="3384">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51"/>
            <p:cNvSpPr/>
            <p:nvPr/>
          </p:nvSpPr>
          <p:spPr>
            <a:xfrm>
              <a:off x="4066719" y="1449455"/>
              <a:ext cx="159774" cy="289715"/>
            </a:xfrm>
            <a:custGeom>
              <a:rect b="b" l="l" r="r" t="t"/>
              <a:pathLst>
                <a:path extrusionOk="0" h="10129" w="5586">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51"/>
            <p:cNvSpPr/>
            <p:nvPr/>
          </p:nvSpPr>
          <p:spPr>
            <a:xfrm>
              <a:off x="3936811" y="1449455"/>
              <a:ext cx="146502" cy="289715"/>
            </a:xfrm>
            <a:custGeom>
              <a:rect b="b" l="l" r="r" t="t"/>
              <a:pathLst>
                <a:path extrusionOk="0" h="10129" w="5122">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51"/>
            <p:cNvSpPr/>
            <p:nvPr/>
          </p:nvSpPr>
          <p:spPr>
            <a:xfrm>
              <a:off x="4066719" y="1487924"/>
              <a:ext cx="121332" cy="212803"/>
            </a:xfrm>
            <a:custGeom>
              <a:rect b="b" l="l" r="r" t="t"/>
              <a:pathLst>
                <a:path extrusionOk="0" h="7440" w="4242">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51"/>
            <p:cNvSpPr/>
            <p:nvPr/>
          </p:nvSpPr>
          <p:spPr>
            <a:xfrm>
              <a:off x="3977911" y="1487924"/>
              <a:ext cx="105400" cy="212803"/>
            </a:xfrm>
            <a:custGeom>
              <a:rect b="b" l="l" r="r" t="t"/>
              <a:pathLst>
                <a:path extrusionOk="0" h="7440" w="3685">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51"/>
            <p:cNvSpPr/>
            <p:nvPr/>
          </p:nvSpPr>
          <p:spPr>
            <a:xfrm>
              <a:off x="4069378" y="1598612"/>
              <a:ext cx="24541" cy="44448"/>
            </a:xfrm>
            <a:custGeom>
              <a:rect b="b" l="l" r="r" t="t"/>
              <a:pathLst>
                <a:path extrusionOk="0" h="1554" w="858">
                  <a:moveTo>
                    <a:pt x="0" y="0"/>
                  </a:moveTo>
                  <a:lnTo>
                    <a:pt x="0" y="1553"/>
                  </a:lnTo>
                  <a:lnTo>
                    <a:pt x="858" y="1553"/>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51"/>
            <p:cNvSpPr/>
            <p:nvPr/>
          </p:nvSpPr>
          <p:spPr>
            <a:xfrm>
              <a:off x="4066719" y="1546242"/>
              <a:ext cx="49740" cy="66301"/>
            </a:xfrm>
            <a:custGeom>
              <a:rect b="b" l="l" r="r" t="t"/>
              <a:pathLst>
                <a:path extrusionOk="0" h="2318" w="1739">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51"/>
            <p:cNvSpPr/>
            <p:nvPr/>
          </p:nvSpPr>
          <p:spPr>
            <a:xfrm>
              <a:off x="4050158" y="1546242"/>
              <a:ext cx="33150" cy="66301"/>
            </a:xfrm>
            <a:custGeom>
              <a:rect b="b" l="l" r="r" t="t"/>
              <a:pathLst>
                <a:path extrusionOk="0" h="2318" w="1159">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6" name="Google Shape;2576;p51"/>
          <p:cNvGrpSpPr/>
          <p:nvPr/>
        </p:nvGrpSpPr>
        <p:grpSpPr>
          <a:xfrm>
            <a:off x="7774206" y="2636004"/>
            <a:ext cx="355102" cy="309068"/>
            <a:chOff x="7383596" y="1963168"/>
            <a:chExt cx="409010" cy="355987"/>
          </a:xfrm>
        </p:grpSpPr>
        <p:sp>
          <p:nvSpPr>
            <p:cNvPr id="2577" name="Google Shape;2577;p51"/>
            <p:cNvSpPr/>
            <p:nvPr/>
          </p:nvSpPr>
          <p:spPr>
            <a:xfrm>
              <a:off x="7571165" y="1987680"/>
              <a:ext cx="221441" cy="331474"/>
            </a:xfrm>
            <a:custGeom>
              <a:rect b="b" l="l" r="r" t="t"/>
              <a:pathLst>
                <a:path extrusionOk="0" h="11589" w="7742">
                  <a:moveTo>
                    <a:pt x="580" y="1"/>
                  </a:moveTo>
                  <a:lnTo>
                    <a:pt x="1" y="11009"/>
                  </a:lnTo>
                  <a:lnTo>
                    <a:pt x="1739"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51"/>
            <p:cNvSpPr/>
            <p:nvPr/>
          </p:nvSpPr>
          <p:spPr>
            <a:xfrm>
              <a:off x="7383596" y="1963168"/>
              <a:ext cx="204193" cy="355987"/>
            </a:xfrm>
            <a:custGeom>
              <a:rect b="b" l="l" r="r" t="t"/>
              <a:pathLst>
                <a:path extrusionOk="0" h="12446" w="7139">
                  <a:moveTo>
                    <a:pt x="0" y="1"/>
                  </a:moveTo>
                  <a:lnTo>
                    <a:pt x="0" y="12445"/>
                  </a:lnTo>
                  <a:lnTo>
                    <a:pt x="5979" y="12445"/>
                  </a:lnTo>
                  <a:lnTo>
                    <a:pt x="7138" y="11866"/>
                  </a:lnTo>
                  <a:lnTo>
                    <a:pt x="7138" y="858"/>
                  </a:lnTo>
                  <a:lnTo>
                    <a:pt x="5701" y="858"/>
                  </a:ln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51"/>
            <p:cNvSpPr/>
            <p:nvPr/>
          </p:nvSpPr>
          <p:spPr>
            <a:xfrm>
              <a:off x="7571165" y="2062587"/>
              <a:ext cx="102111" cy="256564"/>
            </a:xfrm>
            <a:custGeom>
              <a:rect b="b" l="l" r="r" t="t"/>
              <a:pathLst>
                <a:path extrusionOk="0" h="8970" w="3570">
                  <a:moveTo>
                    <a:pt x="1461" y="1"/>
                  </a:moveTo>
                  <a:lnTo>
                    <a:pt x="1461" y="2504"/>
                  </a:lnTo>
                  <a:lnTo>
                    <a:pt x="580" y="2504"/>
                  </a:lnTo>
                  <a:lnTo>
                    <a:pt x="1" y="4450"/>
                  </a:lnTo>
                  <a:lnTo>
                    <a:pt x="580" y="8969"/>
                  </a:lnTo>
                  <a:lnTo>
                    <a:pt x="1739" y="8969"/>
                  </a:lnTo>
                  <a:lnTo>
                    <a:pt x="1739" y="5493"/>
                  </a:lnTo>
                  <a:cubicBezTo>
                    <a:pt x="2805" y="5030"/>
                    <a:pt x="3570" y="3964"/>
                    <a:pt x="3570" y="2805"/>
                  </a:cubicBezTo>
                  <a:cubicBezTo>
                    <a:pt x="3570" y="1438"/>
                    <a:pt x="2712" y="395"/>
                    <a:pt x="14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51"/>
            <p:cNvSpPr/>
            <p:nvPr/>
          </p:nvSpPr>
          <p:spPr>
            <a:xfrm>
              <a:off x="7502235" y="2062587"/>
              <a:ext cx="85550" cy="256564"/>
            </a:xfrm>
            <a:custGeom>
              <a:rect b="b" l="l" r="r" t="t"/>
              <a:pathLst>
                <a:path extrusionOk="0" h="8970" w="2991">
                  <a:moveTo>
                    <a:pt x="2133" y="1"/>
                  </a:moveTo>
                  <a:cubicBezTo>
                    <a:pt x="881" y="395"/>
                    <a:pt x="1" y="1438"/>
                    <a:pt x="1" y="2805"/>
                  </a:cubicBezTo>
                  <a:cubicBezTo>
                    <a:pt x="1" y="3964"/>
                    <a:pt x="765" y="5030"/>
                    <a:pt x="1831" y="5493"/>
                  </a:cubicBezTo>
                  <a:lnTo>
                    <a:pt x="1831" y="8969"/>
                  </a:lnTo>
                  <a:lnTo>
                    <a:pt x="2990" y="8969"/>
                  </a:lnTo>
                  <a:lnTo>
                    <a:pt x="2990" y="2504"/>
                  </a:lnTo>
                  <a:lnTo>
                    <a:pt x="2133" y="2504"/>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1" name="Google Shape;2581;p51"/>
          <p:cNvGrpSpPr/>
          <p:nvPr/>
        </p:nvGrpSpPr>
        <p:grpSpPr>
          <a:xfrm>
            <a:off x="5414175" y="2614428"/>
            <a:ext cx="355101" cy="352218"/>
            <a:chOff x="3075107" y="3153624"/>
            <a:chExt cx="409009" cy="405688"/>
          </a:xfrm>
        </p:grpSpPr>
        <p:sp>
          <p:nvSpPr>
            <p:cNvPr id="2582" name="Google Shape;2582;p51"/>
            <p:cNvSpPr/>
            <p:nvPr/>
          </p:nvSpPr>
          <p:spPr>
            <a:xfrm>
              <a:off x="3262704" y="3172844"/>
              <a:ext cx="221412" cy="226732"/>
            </a:xfrm>
            <a:custGeom>
              <a:rect b="b" l="l" r="r" t="t"/>
              <a:pathLst>
                <a:path extrusionOk="0" h="7927" w="7741">
                  <a:moveTo>
                    <a:pt x="579" y="1"/>
                  </a:moveTo>
                  <a:lnTo>
                    <a:pt x="0" y="4242"/>
                  </a:lnTo>
                  <a:lnTo>
                    <a:pt x="579" y="7927"/>
                  </a:lnTo>
                  <a:lnTo>
                    <a:pt x="5516" y="7927"/>
                  </a:lnTo>
                  <a:cubicBezTo>
                    <a:pt x="6675" y="7927"/>
                    <a:pt x="7741" y="6953"/>
                    <a:pt x="7741" y="5702"/>
                  </a:cubicBezTo>
                  <a:cubicBezTo>
                    <a:pt x="7741" y="4450"/>
                    <a:pt x="6767" y="3477"/>
                    <a:pt x="5516" y="3477"/>
                  </a:cubicBezTo>
                  <a:cubicBezTo>
                    <a:pt x="5423" y="2133"/>
                    <a:pt x="4264" y="974"/>
                    <a:pt x="2897" y="974"/>
                  </a:cubicBezTo>
                  <a:cubicBezTo>
                    <a:pt x="2410" y="974"/>
                    <a:pt x="2040" y="1067"/>
                    <a:pt x="1646" y="1252"/>
                  </a:cubicBezTo>
                  <a:cubicBezTo>
                    <a:pt x="1460" y="766"/>
                    <a:pt x="1066" y="279"/>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51"/>
            <p:cNvSpPr/>
            <p:nvPr/>
          </p:nvSpPr>
          <p:spPr>
            <a:xfrm>
              <a:off x="3075107" y="3153624"/>
              <a:ext cx="204193" cy="245953"/>
            </a:xfrm>
            <a:custGeom>
              <a:rect b="b" l="l" r="r" t="t"/>
              <a:pathLst>
                <a:path extrusionOk="0" h="8599" w="7139">
                  <a:moveTo>
                    <a:pt x="5215" y="1"/>
                  </a:moveTo>
                  <a:cubicBezTo>
                    <a:pt x="3291" y="1"/>
                    <a:pt x="1739" y="1530"/>
                    <a:pt x="1739" y="3384"/>
                  </a:cubicBezTo>
                  <a:cubicBezTo>
                    <a:pt x="1739" y="3662"/>
                    <a:pt x="1831" y="3964"/>
                    <a:pt x="1831" y="4149"/>
                  </a:cubicBezTo>
                  <a:cubicBezTo>
                    <a:pt x="858" y="4334"/>
                    <a:pt x="1" y="5308"/>
                    <a:pt x="1" y="6374"/>
                  </a:cubicBezTo>
                  <a:cubicBezTo>
                    <a:pt x="1" y="7625"/>
                    <a:pt x="1067" y="8599"/>
                    <a:pt x="2225" y="8599"/>
                  </a:cubicBezTo>
                  <a:lnTo>
                    <a:pt x="7138" y="8599"/>
                  </a:lnTo>
                  <a:lnTo>
                    <a:pt x="7138" y="673"/>
                  </a:lnTo>
                  <a:cubicBezTo>
                    <a:pt x="6559" y="186"/>
                    <a:pt x="5887" y="1"/>
                    <a:pt x="5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51"/>
            <p:cNvSpPr/>
            <p:nvPr/>
          </p:nvSpPr>
          <p:spPr>
            <a:xfrm>
              <a:off x="3177186" y="3487691"/>
              <a:ext cx="102111" cy="71621"/>
            </a:xfrm>
            <a:custGeom>
              <a:rect b="b" l="l" r="r" t="t"/>
              <a:pathLst>
                <a:path extrusionOk="0" h="2504" w="3570">
                  <a:moveTo>
                    <a:pt x="1924" y="1"/>
                  </a:moveTo>
                  <a:lnTo>
                    <a:pt x="0" y="974"/>
                  </a:lnTo>
                  <a:cubicBezTo>
                    <a:pt x="881" y="1924"/>
                    <a:pt x="2133" y="2504"/>
                    <a:pt x="3569" y="2504"/>
                  </a:cubicBezTo>
                  <a:lnTo>
                    <a:pt x="19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51"/>
            <p:cNvSpPr/>
            <p:nvPr/>
          </p:nvSpPr>
          <p:spPr>
            <a:xfrm>
              <a:off x="3144037" y="3412812"/>
              <a:ext cx="77599" cy="102769"/>
            </a:xfrm>
            <a:custGeom>
              <a:rect b="b" l="l" r="r" t="t"/>
              <a:pathLst>
                <a:path extrusionOk="0" h="3593" w="2713">
                  <a:moveTo>
                    <a:pt x="2712" y="0"/>
                  </a:moveTo>
                  <a:lnTo>
                    <a:pt x="1" y="394"/>
                  </a:lnTo>
                  <a:cubicBezTo>
                    <a:pt x="1" y="1646"/>
                    <a:pt x="487" y="2712"/>
                    <a:pt x="1159" y="3592"/>
                  </a:cubicBezTo>
                  <a:cubicBezTo>
                    <a:pt x="1646" y="3291"/>
                    <a:pt x="2133" y="3106"/>
                    <a:pt x="2712" y="2897"/>
                  </a:cubicBezTo>
                  <a:lnTo>
                    <a:pt x="27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51"/>
            <p:cNvSpPr/>
            <p:nvPr/>
          </p:nvSpPr>
          <p:spPr>
            <a:xfrm>
              <a:off x="3144037" y="3333270"/>
              <a:ext cx="94159" cy="90842"/>
            </a:xfrm>
            <a:custGeom>
              <a:rect b="b" l="l" r="r" t="t"/>
              <a:pathLst>
                <a:path extrusionOk="0" h="3176" w="3292">
                  <a:moveTo>
                    <a:pt x="1159" y="0"/>
                  </a:moveTo>
                  <a:cubicBezTo>
                    <a:pt x="487" y="858"/>
                    <a:pt x="1" y="2016"/>
                    <a:pt x="1" y="3175"/>
                  </a:cubicBezTo>
                  <a:lnTo>
                    <a:pt x="2318" y="3175"/>
                  </a:lnTo>
                  <a:lnTo>
                    <a:pt x="3292" y="278"/>
                  </a:lnTo>
                  <a:lnTo>
                    <a:pt x="11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51"/>
            <p:cNvSpPr/>
            <p:nvPr/>
          </p:nvSpPr>
          <p:spPr>
            <a:xfrm>
              <a:off x="3177186" y="3288852"/>
              <a:ext cx="102111" cy="63669"/>
            </a:xfrm>
            <a:custGeom>
              <a:rect b="b" l="l" r="r" t="t"/>
              <a:pathLst>
                <a:path extrusionOk="0" h="2226" w="3570">
                  <a:moveTo>
                    <a:pt x="3569" y="0"/>
                  </a:moveTo>
                  <a:cubicBezTo>
                    <a:pt x="2133" y="0"/>
                    <a:pt x="881" y="580"/>
                    <a:pt x="0" y="1553"/>
                  </a:cubicBezTo>
                  <a:cubicBezTo>
                    <a:pt x="487" y="1831"/>
                    <a:pt x="974" y="2017"/>
                    <a:pt x="1553" y="2225"/>
                  </a:cubicBez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51"/>
            <p:cNvSpPr/>
            <p:nvPr/>
          </p:nvSpPr>
          <p:spPr>
            <a:xfrm>
              <a:off x="3279264" y="3487691"/>
              <a:ext cx="102111" cy="71621"/>
            </a:xfrm>
            <a:custGeom>
              <a:rect b="b" l="l" r="r" t="t"/>
              <a:pathLst>
                <a:path extrusionOk="0" h="2504" w="3570">
                  <a:moveTo>
                    <a:pt x="1646" y="1"/>
                  </a:moveTo>
                  <a:lnTo>
                    <a:pt x="0" y="2504"/>
                  </a:lnTo>
                  <a:cubicBezTo>
                    <a:pt x="1461" y="2504"/>
                    <a:pt x="2712" y="1924"/>
                    <a:pt x="3569" y="974"/>
                  </a:cubicBezTo>
                  <a:lnTo>
                    <a:pt x="16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51"/>
            <p:cNvSpPr/>
            <p:nvPr/>
          </p:nvSpPr>
          <p:spPr>
            <a:xfrm>
              <a:off x="3337583" y="3412812"/>
              <a:ext cx="76941" cy="102769"/>
            </a:xfrm>
            <a:custGeom>
              <a:rect b="b" l="l" r="r" t="t"/>
              <a:pathLst>
                <a:path extrusionOk="0" h="3593" w="2690">
                  <a:moveTo>
                    <a:pt x="1" y="0"/>
                  </a:moveTo>
                  <a:lnTo>
                    <a:pt x="1" y="2897"/>
                  </a:lnTo>
                  <a:cubicBezTo>
                    <a:pt x="580" y="3106"/>
                    <a:pt x="1067" y="3291"/>
                    <a:pt x="1530" y="3592"/>
                  </a:cubicBezTo>
                  <a:cubicBezTo>
                    <a:pt x="2226" y="2712"/>
                    <a:pt x="2689" y="1646"/>
                    <a:pt x="2689" y="394"/>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51"/>
            <p:cNvSpPr/>
            <p:nvPr/>
          </p:nvSpPr>
          <p:spPr>
            <a:xfrm>
              <a:off x="3321022" y="3333270"/>
              <a:ext cx="93502" cy="90842"/>
            </a:xfrm>
            <a:custGeom>
              <a:rect b="b" l="l" r="r" t="t"/>
              <a:pathLst>
                <a:path extrusionOk="0" h="3176" w="3269">
                  <a:moveTo>
                    <a:pt x="2109" y="0"/>
                  </a:moveTo>
                  <a:lnTo>
                    <a:pt x="1" y="278"/>
                  </a:lnTo>
                  <a:lnTo>
                    <a:pt x="951" y="3175"/>
                  </a:lnTo>
                  <a:lnTo>
                    <a:pt x="3268" y="3175"/>
                  </a:lnTo>
                  <a:cubicBezTo>
                    <a:pt x="3268" y="2016"/>
                    <a:pt x="2805" y="858"/>
                    <a:pt x="21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51"/>
            <p:cNvSpPr/>
            <p:nvPr/>
          </p:nvSpPr>
          <p:spPr>
            <a:xfrm>
              <a:off x="3279264" y="3288852"/>
              <a:ext cx="102111" cy="63669"/>
            </a:xfrm>
            <a:custGeom>
              <a:rect b="b" l="l" r="r" t="t"/>
              <a:pathLst>
                <a:path extrusionOk="0" h="2226" w="3570">
                  <a:moveTo>
                    <a:pt x="0" y="0"/>
                  </a:moveTo>
                  <a:lnTo>
                    <a:pt x="2040" y="2225"/>
                  </a:lnTo>
                  <a:cubicBezTo>
                    <a:pt x="2619" y="2017"/>
                    <a:pt x="3106" y="1831"/>
                    <a:pt x="3569" y="1553"/>
                  </a:cubicBezTo>
                  <a:cubicBezTo>
                    <a:pt x="2712" y="580"/>
                    <a:pt x="1461"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51"/>
            <p:cNvSpPr/>
            <p:nvPr/>
          </p:nvSpPr>
          <p:spPr>
            <a:xfrm>
              <a:off x="3268653" y="3479081"/>
              <a:ext cx="68961" cy="80230"/>
            </a:xfrm>
            <a:custGeom>
              <a:rect b="b" l="l" r="r" t="t"/>
              <a:pathLst>
                <a:path extrusionOk="0" h="2805" w="2411">
                  <a:moveTo>
                    <a:pt x="1" y="1"/>
                  </a:moveTo>
                  <a:lnTo>
                    <a:pt x="371" y="2805"/>
                  </a:lnTo>
                  <a:cubicBezTo>
                    <a:pt x="1159" y="2805"/>
                    <a:pt x="1924" y="1947"/>
                    <a:pt x="2411" y="580"/>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51"/>
            <p:cNvSpPr/>
            <p:nvPr/>
          </p:nvSpPr>
          <p:spPr>
            <a:xfrm>
              <a:off x="3268653" y="3412812"/>
              <a:ext cx="79572" cy="82890"/>
            </a:xfrm>
            <a:custGeom>
              <a:rect b="b" l="l" r="r" t="t"/>
              <a:pathLst>
                <a:path extrusionOk="0" h="2898" w="2782">
                  <a:moveTo>
                    <a:pt x="1" y="0"/>
                  </a:moveTo>
                  <a:lnTo>
                    <a:pt x="371" y="2712"/>
                  </a:lnTo>
                  <a:cubicBezTo>
                    <a:pt x="1044" y="2712"/>
                    <a:pt x="1832" y="2804"/>
                    <a:pt x="2411" y="2897"/>
                  </a:cubicBezTo>
                  <a:cubicBezTo>
                    <a:pt x="2689" y="2225"/>
                    <a:pt x="2782" y="1367"/>
                    <a:pt x="2782" y="39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51"/>
            <p:cNvSpPr/>
            <p:nvPr/>
          </p:nvSpPr>
          <p:spPr>
            <a:xfrm>
              <a:off x="3268653" y="3349831"/>
              <a:ext cx="79572" cy="74281"/>
            </a:xfrm>
            <a:custGeom>
              <a:rect b="b" l="l" r="r" t="t"/>
              <a:pathLst>
                <a:path extrusionOk="0" h="2597" w="2782">
                  <a:moveTo>
                    <a:pt x="1" y="1"/>
                  </a:moveTo>
                  <a:lnTo>
                    <a:pt x="371" y="2596"/>
                  </a:lnTo>
                  <a:lnTo>
                    <a:pt x="2782" y="2596"/>
                  </a:lnTo>
                  <a:cubicBezTo>
                    <a:pt x="2782" y="1739"/>
                    <a:pt x="2689" y="858"/>
                    <a:pt x="2411" y="93"/>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51"/>
            <p:cNvSpPr/>
            <p:nvPr/>
          </p:nvSpPr>
          <p:spPr>
            <a:xfrm>
              <a:off x="3268653" y="3288852"/>
              <a:ext cx="68961" cy="71621"/>
            </a:xfrm>
            <a:custGeom>
              <a:rect b="b" l="l" r="r" t="t"/>
              <a:pathLst>
                <a:path extrusionOk="0" h="2504" w="2411">
                  <a:moveTo>
                    <a:pt x="371" y="0"/>
                  </a:moveTo>
                  <a:lnTo>
                    <a:pt x="1" y="1252"/>
                  </a:lnTo>
                  <a:lnTo>
                    <a:pt x="371" y="2503"/>
                  </a:lnTo>
                  <a:cubicBezTo>
                    <a:pt x="1044" y="2503"/>
                    <a:pt x="1832" y="2411"/>
                    <a:pt x="2411" y="2225"/>
                  </a:cubicBezTo>
                  <a:cubicBezTo>
                    <a:pt x="1924" y="858"/>
                    <a:pt x="1159" y="0"/>
                    <a:pt x="3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51"/>
            <p:cNvSpPr/>
            <p:nvPr/>
          </p:nvSpPr>
          <p:spPr>
            <a:xfrm>
              <a:off x="3221604" y="3490350"/>
              <a:ext cx="57691" cy="68961"/>
            </a:xfrm>
            <a:custGeom>
              <a:rect b="b" l="l" r="r" t="t"/>
              <a:pathLst>
                <a:path extrusionOk="0" h="2411" w="2017">
                  <a:moveTo>
                    <a:pt x="2016" y="1"/>
                  </a:moveTo>
                  <a:cubicBezTo>
                    <a:pt x="1344" y="1"/>
                    <a:pt x="672" y="93"/>
                    <a:pt x="0" y="186"/>
                  </a:cubicBezTo>
                  <a:cubicBezTo>
                    <a:pt x="487" y="1553"/>
                    <a:pt x="1252" y="2411"/>
                    <a:pt x="2016" y="2411"/>
                  </a:cubicBezTo>
                  <a:lnTo>
                    <a:pt x="20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51"/>
            <p:cNvSpPr/>
            <p:nvPr/>
          </p:nvSpPr>
          <p:spPr>
            <a:xfrm>
              <a:off x="3210335" y="3424081"/>
              <a:ext cx="68961" cy="71621"/>
            </a:xfrm>
            <a:custGeom>
              <a:rect b="b" l="l" r="r" t="t"/>
              <a:pathLst>
                <a:path extrusionOk="0" h="2504" w="2411">
                  <a:moveTo>
                    <a:pt x="0" y="0"/>
                  </a:moveTo>
                  <a:cubicBezTo>
                    <a:pt x="0" y="973"/>
                    <a:pt x="93" y="1831"/>
                    <a:pt x="394" y="2503"/>
                  </a:cubicBezTo>
                  <a:cubicBezTo>
                    <a:pt x="1066" y="2410"/>
                    <a:pt x="1738" y="2318"/>
                    <a:pt x="2410" y="2318"/>
                  </a:cubicBezTo>
                  <a:lnTo>
                    <a:pt x="24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51"/>
            <p:cNvSpPr/>
            <p:nvPr/>
          </p:nvSpPr>
          <p:spPr>
            <a:xfrm>
              <a:off x="3221604" y="3288852"/>
              <a:ext cx="57691" cy="71621"/>
            </a:xfrm>
            <a:custGeom>
              <a:rect b="b" l="l" r="r" t="t"/>
              <a:pathLst>
                <a:path extrusionOk="0" h="2504" w="2017">
                  <a:moveTo>
                    <a:pt x="2016" y="0"/>
                  </a:moveTo>
                  <a:cubicBezTo>
                    <a:pt x="1252" y="0"/>
                    <a:pt x="487" y="858"/>
                    <a:pt x="0" y="2225"/>
                  </a:cubicBezTo>
                  <a:cubicBezTo>
                    <a:pt x="672" y="2411"/>
                    <a:pt x="1344" y="2503"/>
                    <a:pt x="2016" y="2503"/>
                  </a:cubicBezTo>
                  <a:lnTo>
                    <a:pt x="20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51"/>
            <p:cNvSpPr/>
            <p:nvPr/>
          </p:nvSpPr>
          <p:spPr>
            <a:xfrm>
              <a:off x="3210335" y="3352491"/>
              <a:ext cx="68961" cy="71621"/>
            </a:xfrm>
            <a:custGeom>
              <a:rect b="b" l="l" r="r" t="t"/>
              <a:pathLst>
                <a:path extrusionOk="0" h="2504" w="2411">
                  <a:moveTo>
                    <a:pt x="394" y="0"/>
                  </a:moveTo>
                  <a:cubicBezTo>
                    <a:pt x="93" y="765"/>
                    <a:pt x="0" y="1646"/>
                    <a:pt x="0" y="2503"/>
                  </a:cubicBezTo>
                  <a:lnTo>
                    <a:pt x="2410" y="2503"/>
                  </a:lnTo>
                  <a:lnTo>
                    <a:pt x="2410" y="278"/>
                  </a:lnTo>
                  <a:cubicBezTo>
                    <a:pt x="1738" y="278"/>
                    <a:pt x="1066" y="186"/>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0" name="Google Shape;2600;p51"/>
          <p:cNvGrpSpPr/>
          <p:nvPr/>
        </p:nvGrpSpPr>
        <p:grpSpPr>
          <a:xfrm>
            <a:off x="6582964" y="3604964"/>
            <a:ext cx="355125" cy="355103"/>
            <a:chOff x="4798486" y="3758147"/>
            <a:chExt cx="409036" cy="409010"/>
          </a:xfrm>
        </p:grpSpPr>
        <p:sp>
          <p:nvSpPr>
            <p:cNvPr id="2601" name="Google Shape;2601;p51"/>
            <p:cNvSpPr/>
            <p:nvPr/>
          </p:nvSpPr>
          <p:spPr>
            <a:xfrm>
              <a:off x="5011280" y="3758147"/>
              <a:ext cx="196242" cy="110720"/>
            </a:xfrm>
            <a:custGeom>
              <a:rect b="b" l="l" r="r" t="t"/>
              <a:pathLst>
                <a:path extrusionOk="0" h="3871" w="6861">
                  <a:moveTo>
                    <a:pt x="580" y="0"/>
                  </a:moveTo>
                  <a:lnTo>
                    <a:pt x="0" y="3871"/>
                  </a:lnTo>
                  <a:lnTo>
                    <a:pt x="6860" y="3291"/>
                  </a:lnTo>
                  <a:lnTo>
                    <a:pt x="68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51"/>
            <p:cNvSpPr/>
            <p:nvPr/>
          </p:nvSpPr>
          <p:spPr>
            <a:xfrm>
              <a:off x="4850855" y="3758147"/>
              <a:ext cx="177021" cy="110720"/>
            </a:xfrm>
            <a:custGeom>
              <a:rect b="b" l="l" r="r" t="t"/>
              <a:pathLst>
                <a:path extrusionOk="0" h="3871" w="6189">
                  <a:moveTo>
                    <a:pt x="1" y="0"/>
                  </a:moveTo>
                  <a:lnTo>
                    <a:pt x="1" y="3291"/>
                  </a:lnTo>
                  <a:lnTo>
                    <a:pt x="6189" y="3871"/>
                  </a:lnTo>
                  <a:lnTo>
                    <a:pt x="61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51"/>
            <p:cNvSpPr/>
            <p:nvPr/>
          </p:nvSpPr>
          <p:spPr>
            <a:xfrm>
              <a:off x="5011280" y="3852275"/>
              <a:ext cx="196242" cy="196213"/>
            </a:xfrm>
            <a:custGeom>
              <a:rect b="b" l="l" r="r" t="t"/>
              <a:pathLst>
                <a:path extrusionOk="0" h="6860" w="6861">
                  <a:moveTo>
                    <a:pt x="580" y="0"/>
                  </a:moveTo>
                  <a:lnTo>
                    <a:pt x="0" y="3476"/>
                  </a:lnTo>
                  <a:lnTo>
                    <a:pt x="580" y="6860"/>
                  </a:lnTo>
                  <a:lnTo>
                    <a:pt x="6860" y="6860"/>
                  </a:lnTo>
                  <a:lnTo>
                    <a:pt x="68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51"/>
            <p:cNvSpPr/>
            <p:nvPr/>
          </p:nvSpPr>
          <p:spPr>
            <a:xfrm>
              <a:off x="4850855" y="3852275"/>
              <a:ext cx="177021" cy="196213"/>
            </a:xfrm>
            <a:custGeom>
              <a:rect b="b" l="l" r="r" t="t"/>
              <a:pathLst>
                <a:path extrusionOk="0" h="6860" w="6189">
                  <a:moveTo>
                    <a:pt x="1" y="0"/>
                  </a:moveTo>
                  <a:lnTo>
                    <a:pt x="1" y="6860"/>
                  </a:lnTo>
                  <a:lnTo>
                    <a:pt x="6189" y="6860"/>
                  </a:lnTo>
                  <a:lnTo>
                    <a:pt x="61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51"/>
            <p:cNvSpPr/>
            <p:nvPr/>
          </p:nvSpPr>
          <p:spPr>
            <a:xfrm>
              <a:off x="4886664" y="3793928"/>
              <a:ext cx="27859" cy="22567"/>
            </a:xfrm>
            <a:custGeom>
              <a:rect b="b" l="l" r="r" t="t"/>
              <a:pathLst>
                <a:path extrusionOk="0" h="789" w="974">
                  <a:moveTo>
                    <a:pt x="0" y="1"/>
                  </a:moveTo>
                  <a:lnTo>
                    <a:pt x="0" y="789"/>
                  </a:lnTo>
                  <a:lnTo>
                    <a:pt x="974" y="789"/>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51"/>
            <p:cNvSpPr/>
            <p:nvPr/>
          </p:nvSpPr>
          <p:spPr>
            <a:xfrm>
              <a:off x="4939033" y="3793928"/>
              <a:ext cx="25199" cy="22567"/>
            </a:xfrm>
            <a:custGeom>
              <a:rect b="b" l="l" r="r" t="t"/>
              <a:pathLst>
                <a:path extrusionOk="0" h="789" w="881">
                  <a:moveTo>
                    <a:pt x="0" y="1"/>
                  </a:moveTo>
                  <a:lnTo>
                    <a:pt x="0" y="789"/>
                  </a:lnTo>
                  <a:lnTo>
                    <a:pt x="881" y="789"/>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51"/>
            <p:cNvSpPr/>
            <p:nvPr/>
          </p:nvSpPr>
          <p:spPr>
            <a:xfrm>
              <a:off x="4988742" y="3793928"/>
              <a:ext cx="25199" cy="22567"/>
            </a:xfrm>
            <a:custGeom>
              <a:rect b="b" l="l" r="r" t="t"/>
              <a:pathLst>
                <a:path extrusionOk="0" h="789" w="881">
                  <a:moveTo>
                    <a:pt x="0" y="1"/>
                  </a:moveTo>
                  <a:lnTo>
                    <a:pt x="0" y="789"/>
                  </a:lnTo>
                  <a:lnTo>
                    <a:pt x="881" y="789"/>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51"/>
            <p:cNvSpPr/>
            <p:nvPr/>
          </p:nvSpPr>
          <p:spPr>
            <a:xfrm>
              <a:off x="4961571" y="3876787"/>
              <a:ext cx="192924" cy="108089"/>
            </a:xfrm>
            <a:custGeom>
              <a:rect b="b" l="l" r="r" t="t"/>
              <a:pathLst>
                <a:path extrusionOk="0" h="3779" w="6745">
                  <a:moveTo>
                    <a:pt x="579" y="1"/>
                  </a:moveTo>
                  <a:lnTo>
                    <a:pt x="0" y="3778"/>
                  </a:lnTo>
                  <a:lnTo>
                    <a:pt x="6744" y="3291"/>
                  </a:lnTo>
                  <a:lnTo>
                    <a:pt x="67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51"/>
            <p:cNvSpPr/>
            <p:nvPr/>
          </p:nvSpPr>
          <p:spPr>
            <a:xfrm>
              <a:off x="4798486" y="3876787"/>
              <a:ext cx="179681" cy="108089"/>
            </a:xfrm>
            <a:custGeom>
              <a:rect b="b" l="l" r="r" t="t"/>
              <a:pathLst>
                <a:path extrusionOk="0" h="3779" w="6282">
                  <a:moveTo>
                    <a:pt x="1" y="1"/>
                  </a:moveTo>
                  <a:lnTo>
                    <a:pt x="1" y="3291"/>
                  </a:lnTo>
                  <a:lnTo>
                    <a:pt x="6281" y="3778"/>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51"/>
            <p:cNvSpPr/>
            <p:nvPr/>
          </p:nvSpPr>
          <p:spPr>
            <a:xfrm>
              <a:off x="4961571" y="3970915"/>
              <a:ext cx="192924" cy="196242"/>
            </a:xfrm>
            <a:custGeom>
              <a:rect b="b" l="l" r="r" t="t"/>
              <a:pathLst>
                <a:path extrusionOk="0" h="6861" w="6745">
                  <a:moveTo>
                    <a:pt x="579" y="0"/>
                  </a:moveTo>
                  <a:lnTo>
                    <a:pt x="0" y="3384"/>
                  </a:lnTo>
                  <a:lnTo>
                    <a:pt x="579" y="6860"/>
                  </a:lnTo>
                  <a:lnTo>
                    <a:pt x="6744" y="6860"/>
                  </a:lnTo>
                  <a:lnTo>
                    <a:pt x="674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51"/>
            <p:cNvSpPr/>
            <p:nvPr/>
          </p:nvSpPr>
          <p:spPr>
            <a:xfrm>
              <a:off x="4798486" y="3970915"/>
              <a:ext cx="179681" cy="196242"/>
            </a:xfrm>
            <a:custGeom>
              <a:rect b="b" l="l" r="r" t="t"/>
              <a:pathLst>
                <a:path extrusionOk="0" h="6861" w="6282">
                  <a:moveTo>
                    <a:pt x="1" y="0"/>
                  </a:moveTo>
                  <a:lnTo>
                    <a:pt x="1" y="6860"/>
                  </a:lnTo>
                  <a:lnTo>
                    <a:pt x="6281" y="6860"/>
                  </a:lnTo>
                  <a:lnTo>
                    <a:pt x="628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51"/>
            <p:cNvSpPr/>
            <p:nvPr/>
          </p:nvSpPr>
          <p:spPr>
            <a:xfrm>
              <a:off x="4836955" y="3909936"/>
              <a:ext cx="25199" cy="25227"/>
            </a:xfrm>
            <a:custGeom>
              <a:rect b="b" l="l" r="r" t="t"/>
              <a:pathLst>
                <a:path extrusionOk="0" h="882" w="881">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51"/>
            <p:cNvSpPr/>
            <p:nvPr/>
          </p:nvSpPr>
          <p:spPr>
            <a:xfrm>
              <a:off x="4886664" y="3909936"/>
              <a:ext cx="27859" cy="25227"/>
            </a:xfrm>
            <a:custGeom>
              <a:rect b="b" l="l" r="r" t="t"/>
              <a:pathLst>
                <a:path extrusionOk="0" h="882" w="974">
                  <a:moveTo>
                    <a:pt x="0" y="0"/>
                  </a:moveTo>
                  <a:lnTo>
                    <a:pt x="0" y="881"/>
                  </a:lnTo>
                  <a:lnTo>
                    <a:pt x="974" y="881"/>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51"/>
            <p:cNvSpPr/>
            <p:nvPr/>
          </p:nvSpPr>
          <p:spPr>
            <a:xfrm>
              <a:off x="4939033" y="3909936"/>
              <a:ext cx="25199" cy="25227"/>
            </a:xfrm>
            <a:custGeom>
              <a:rect b="b" l="l" r="r" t="t"/>
              <a:pathLst>
                <a:path extrusionOk="0" h="882"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51"/>
            <p:cNvSpPr/>
            <p:nvPr/>
          </p:nvSpPr>
          <p:spPr>
            <a:xfrm>
              <a:off x="4988742" y="4056433"/>
              <a:ext cx="129941" cy="22539"/>
            </a:xfrm>
            <a:custGeom>
              <a:rect b="b" l="l" r="r" t="t"/>
              <a:pathLst>
                <a:path extrusionOk="0" h="788" w="4543">
                  <a:moveTo>
                    <a:pt x="0" y="0"/>
                  </a:moveTo>
                  <a:lnTo>
                    <a:pt x="0" y="788"/>
                  </a:lnTo>
                  <a:lnTo>
                    <a:pt x="4543" y="788"/>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51"/>
            <p:cNvSpPr/>
            <p:nvPr/>
          </p:nvSpPr>
          <p:spPr>
            <a:xfrm>
              <a:off x="4836955" y="4056433"/>
              <a:ext cx="127281" cy="22539"/>
            </a:xfrm>
            <a:custGeom>
              <a:rect b="b" l="l" r="r" t="t"/>
              <a:pathLst>
                <a:path extrusionOk="0" h="788" w="4450">
                  <a:moveTo>
                    <a:pt x="0" y="0"/>
                  </a:moveTo>
                  <a:lnTo>
                    <a:pt x="0" y="788"/>
                  </a:lnTo>
                  <a:lnTo>
                    <a:pt x="4450" y="788"/>
                  </a:lnTo>
                  <a:lnTo>
                    <a:pt x="44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51"/>
            <p:cNvSpPr/>
            <p:nvPr/>
          </p:nvSpPr>
          <p:spPr>
            <a:xfrm>
              <a:off x="4836955" y="4004064"/>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51"/>
            <p:cNvSpPr/>
            <p:nvPr/>
          </p:nvSpPr>
          <p:spPr>
            <a:xfrm>
              <a:off x="5074919" y="4004064"/>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51"/>
            <p:cNvSpPr/>
            <p:nvPr/>
          </p:nvSpPr>
          <p:spPr>
            <a:xfrm>
              <a:off x="4836955" y="4106143"/>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51"/>
            <p:cNvSpPr/>
            <p:nvPr/>
          </p:nvSpPr>
          <p:spPr>
            <a:xfrm>
              <a:off x="5074919" y="4106143"/>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51"/>
            <p:cNvSpPr/>
            <p:nvPr/>
          </p:nvSpPr>
          <p:spPr>
            <a:xfrm>
              <a:off x="4969522" y="4004064"/>
              <a:ext cx="80230" cy="25199"/>
            </a:xfrm>
            <a:custGeom>
              <a:rect b="b" l="l" r="r" t="t"/>
              <a:pathLst>
                <a:path extrusionOk="0" h="881" w="2805">
                  <a:moveTo>
                    <a:pt x="301" y="0"/>
                  </a:moveTo>
                  <a:lnTo>
                    <a:pt x="0" y="487"/>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51"/>
            <p:cNvSpPr/>
            <p:nvPr/>
          </p:nvSpPr>
          <p:spPr>
            <a:xfrm>
              <a:off x="4969522" y="4106143"/>
              <a:ext cx="80230" cy="25199"/>
            </a:xfrm>
            <a:custGeom>
              <a:rect b="b" l="l" r="r" t="t"/>
              <a:pathLst>
                <a:path extrusionOk="0" h="881" w="2805">
                  <a:moveTo>
                    <a:pt x="301" y="0"/>
                  </a:moveTo>
                  <a:lnTo>
                    <a:pt x="0" y="394"/>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51"/>
            <p:cNvSpPr/>
            <p:nvPr/>
          </p:nvSpPr>
          <p:spPr>
            <a:xfrm>
              <a:off x="4905884" y="4004064"/>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51"/>
            <p:cNvSpPr/>
            <p:nvPr/>
          </p:nvSpPr>
          <p:spPr>
            <a:xfrm>
              <a:off x="4905884" y="4106143"/>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25" name="Google Shape;2625;p51"/>
          <p:cNvCxnSpPr>
            <a:stCxn id="2536" idx="1"/>
            <a:endCxn id="2541" idx="2"/>
          </p:cNvCxnSpPr>
          <p:nvPr/>
        </p:nvCxnSpPr>
        <p:spPr>
          <a:xfrm rot="-5400000">
            <a:off x="5681264" y="1707237"/>
            <a:ext cx="625200" cy="804300"/>
          </a:xfrm>
          <a:prstGeom prst="bentConnector2">
            <a:avLst/>
          </a:prstGeom>
          <a:noFill/>
          <a:ln cap="flat" cmpd="sng" w="9525">
            <a:solidFill>
              <a:schemeClr val="dk2"/>
            </a:solidFill>
            <a:prstDash val="solid"/>
            <a:round/>
            <a:headEnd len="sm" w="sm" type="none"/>
            <a:tailEnd len="sm" w="sm" type="none"/>
          </a:ln>
        </p:spPr>
      </p:cxnSp>
      <p:cxnSp>
        <p:nvCxnSpPr>
          <p:cNvPr id="2626" name="Google Shape;2626;p51"/>
          <p:cNvCxnSpPr>
            <a:stCxn id="2542" idx="2"/>
            <a:endCxn id="2539" idx="1"/>
          </p:cNvCxnSpPr>
          <p:nvPr/>
        </p:nvCxnSpPr>
        <p:spPr>
          <a:xfrm>
            <a:off x="7129077" y="1797100"/>
            <a:ext cx="800400" cy="624900"/>
          </a:xfrm>
          <a:prstGeom prst="bentConnector2">
            <a:avLst/>
          </a:prstGeom>
          <a:noFill/>
          <a:ln cap="flat" cmpd="sng" w="9525">
            <a:solidFill>
              <a:schemeClr val="dk2"/>
            </a:solidFill>
            <a:prstDash val="solid"/>
            <a:round/>
            <a:headEnd len="sm" w="sm" type="none"/>
            <a:tailEnd len="sm" w="sm" type="none"/>
          </a:ln>
        </p:spPr>
      </p:cxnSp>
      <p:cxnSp>
        <p:nvCxnSpPr>
          <p:cNvPr id="2627" name="Google Shape;2627;p51"/>
          <p:cNvCxnSpPr>
            <a:stCxn id="2539" idx="3"/>
            <a:endCxn id="2533" idx="2"/>
          </p:cNvCxnSpPr>
          <p:nvPr/>
        </p:nvCxnSpPr>
        <p:spPr>
          <a:xfrm rot="5400000">
            <a:off x="7217439" y="3070587"/>
            <a:ext cx="623400" cy="800400"/>
          </a:xfrm>
          <a:prstGeom prst="bentConnector2">
            <a:avLst/>
          </a:prstGeom>
          <a:noFill/>
          <a:ln cap="flat" cmpd="sng" w="9525">
            <a:solidFill>
              <a:schemeClr val="dk2"/>
            </a:solidFill>
            <a:prstDash val="solid"/>
            <a:round/>
            <a:headEnd len="sm" w="sm" type="none"/>
            <a:tailEnd len="sm" w="sm" type="none"/>
          </a:ln>
        </p:spPr>
      </p:cxnSp>
      <p:cxnSp>
        <p:nvCxnSpPr>
          <p:cNvPr id="2628" name="Google Shape;2628;p51"/>
          <p:cNvCxnSpPr>
            <a:stCxn id="2532" idx="2"/>
            <a:endCxn id="2536" idx="3"/>
          </p:cNvCxnSpPr>
          <p:nvPr/>
        </p:nvCxnSpPr>
        <p:spPr>
          <a:xfrm rot="10800000">
            <a:off x="5591572" y="3159000"/>
            <a:ext cx="804300" cy="623100"/>
          </a:xfrm>
          <a:prstGeom prst="bentConnector2">
            <a:avLst/>
          </a:prstGeom>
          <a:noFill/>
          <a:ln cap="flat" cmpd="sng" w="9525">
            <a:solidFill>
              <a:schemeClr val="dk2"/>
            </a:solidFill>
            <a:prstDash val="solid"/>
            <a:round/>
            <a:headEnd len="sm" w="sm" type="none"/>
            <a:tailEnd len="sm" w="sm" type="none"/>
          </a:ln>
        </p:spPr>
      </p:cxnSp>
      <p:pic>
        <p:nvPicPr>
          <p:cNvPr id="2629" name="Google Shape;2629;p51"/>
          <p:cNvPicPr preferRelativeResize="0"/>
          <p:nvPr/>
        </p:nvPicPr>
        <p:blipFill rotWithShape="1">
          <a:blip r:embed="rId6">
            <a:alphaModFix/>
          </a:blip>
          <a:srcRect b="0" l="0" r="0" t="0"/>
          <a:stretch/>
        </p:blipFill>
        <p:spPr>
          <a:xfrm>
            <a:off x="720000" y="71793"/>
            <a:ext cx="1119309" cy="505548"/>
          </a:xfrm>
          <a:prstGeom prst="rect">
            <a:avLst/>
          </a:prstGeom>
          <a:noFill/>
          <a:ln>
            <a:noFill/>
          </a:ln>
          <a:effectLst>
            <a:outerShdw blurRad="50800" rotWithShape="0" algn="tl" dir="2700000" dist="38100">
              <a:srgbClr val="000000">
                <a:alpha val="40000"/>
              </a:srgbClr>
            </a:outerShdw>
          </a:effectLst>
        </p:spPr>
      </p:pic>
      <p:sp>
        <p:nvSpPr>
          <p:cNvPr id="2630" name="Google Shape;2630;p51"/>
          <p:cNvSpPr txBox="1"/>
          <p:nvPr>
            <p:ph idx="1" type="body"/>
          </p:nvPr>
        </p:nvSpPr>
        <p:spPr>
          <a:xfrm>
            <a:off x="1056600" y="1598400"/>
            <a:ext cx="4166564" cy="2595600"/>
          </a:xfrm>
          <a:prstGeom prst="rect">
            <a:avLst/>
          </a:prstGeom>
          <a:noFill/>
          <a:ln>
            <a:noFill/>
          </a:ln>
        </p:spPr>
        <p:txBody>
          <a:bodyPr anchorCtr="0" anchor="ctr" bIns="91425" lIns="91425" spcFirstLastPara="1" rIns="91425" wrap="square" tIns="91425">
            <a:noAutofit/>
          </a:bodyPr>
          <a:lstStyle/>
          <a:p>
            <a:pPr indent="-279400" lvl="0" marL="457200" rtl="0" algn="just">
              <a:lnSpc>
                <a:spcPct val="100000"/>
              </a:lnSpc>
              <a:spcBef>
                <a:spcPts val="0"/>
              </a:spcBef>
              <a:spcAft>
                <a:spcPts val="0"/>
              </a:spcAft>
              <a:buSzPts val="800"/>
              <a:buChar char="●"/>
            </a:pPr>
            <a:r>
              <a:rPr lang="en-ID">
                <a:solidFill>
                  <a:schemeClr val="lt1"/>
                </a:solidFill>
              </a:rPr>
              <a:t>✅ Penamaan yang Baik Adalah Kunci Keterbacaan Kode. Penamaan variabel, fungsi, file, dan folder harus jelas, konsisten, dan sesuai konvensi.</a:t>
            </a:r>
            <a:endParaRPr/>
          </a:p>
          <a:p>
            <a:pPr indent="-228600" lvl="0" marL="457200" rtl="0" algn="just">
              <a:lnSpc>
                <a:spcPct val="100000"/>
              </a:lnSpc>
              <a:spcBef>
                <a:spcPts val="0"/>
              </a:spcBef>
              <a:spcAft>
                <a:spcPts val="0"/>
              </a:spcAft>
              <a:buSzPts val="800"/>
              <a:buNone/>
            </a:pPr>
            <a:r>
              <a:t/>
            </a:r>
            <a:endParaRPr>
              <a:solidFill>
                <a:schemeClr val="lt1"/>
              </a:solidFill>
            </a:endParaRPr>
          </a:p>
          <a:p>
            <a:pPr indent="-279400" lvl="0" marL="457200" rtl="0" algn="just">
              <a:lnSpc>
                <a:spcPct val="100000"/>
              </a:lnSpc>
              <a:spcBef>
                <a:spcPts val="0"/>
              </a:spcBef>
              <a:spcAft>
                <a:spcPts val="0"/>
              </a:spcAft>
              <a:buSzPts val="800"/>
              <a:buChar char="●"/>
            </a:pPr>
            <a:r>
              <a:rPr lang="en-ID">
                <a:solidFill>
                  <a:schemeClr val="lt1"/>
                </a:solidFill>
              </a:rPr>
              <a:t>🗂️ Struktur Folder Harus Disusun Sesuai Konteks dan Fungsi</a:t>
            </a:r>
            <a:endParaRPr>
              <a:solidFill>
                <a:schemeClr val="lt1"/>
              </a:solidFill>
            </a:endParaRPr>
          </a:p>
          <a:p>
            <a:pPr indent="-228600" lvl="0" marL="457200" rtl="0" algn="just">
              <a:lnSpc>
                <a:spcPct val="100000"/>
              </a:lnSpc>
              <a:spcBef>
                <a:spcPts val="0"/>
              </a:spcBef>
              <a:spcAft>
                <a:spcPts val="0"/>
              </a:spcAft>
              <a:buSzPts val="800"/>
              <a:buNone/>
            </a:pPr>
            <a:r>
              <a:t/>
            </a:r>
            <a:endParaRPr>
              <a:solidFill>
                <a:schemeClr val="lt1"/>
              </a:solidFill>
            </a:endParaRPr>
          </a:p>
          <a:p>
            <a:pPr indent="-279400" lvl="0" marL="457200" rtl="0" algn="just">
              <a:lnSpc>
                <a:spcPct val="100000"/>
              </a:lnSpc>
              <a:spcBef>
                <a:spcPts val="0"/>
              </a:spcBef>
              <a:spcAft>
                <a:spcPts val="0"/>
              </a:spcAft>
              <a:buSzPts val="800"/>
              <a:buChar char="●"/>
            </a:pPr>
            <a:r>
              <a:rPr lang="en-ID"/>
              <a:t>📝 Komentar Kode Membantu Pemahaman dan Dokumentasi</a:t>
            </a:r>
            <a:endParaRPr/>
          </a:p>
          <a:p>
            <a:pPr indent="-228600" lvl="0" marL="457200" rtl="0" algn="just">
              <a:lnSpc>
                <a:spcPct val="100000"/>
              </a:lnSpc>
              <a:spcBef>
                <a:spcPts val="0"/>
              </a:spcBef>
              <a:spcAft>
                <a:spcPts val="0"/>
              </a:spcAft>
              <a:buSzPts val="800"/>
              <a:buNone/>
            </a:pPr>
            <a:r>
              <a:t/>
            </a:r>
            <a:endParaRPr/>
          </a:p>
          <a:p>
            <a:pPr indent="-279400" lvl="0" marL="457200" rtl="0" algn="just">
              <a:lnSpc>
                <a:spcPct val="100000"/>
              </a:lnSpc>
              <a:spcBef>
                <a:spcPts val="0"/>
              </a:spcBef>
              <a:spcAft>
                <a:spcPts val="0"/>
              </a:spcAft>
              <a:buSzPts val="800"/>
              <a:buChar char="●"/>
            </a:pPr>
            <a:r>
              <a:rPr lang="en-ID"/>
              <a:t>📄 File README Adalah Wajah Utama Proyek</a:t>
            </a:r>
            <a:endParaRPr/>
          </a:p>
          <a:p>
            <a:pPr indent="-228600" lvl="0" marL="457200" rtl="0" algn="just">
              <a:lnSpc>
                <a:spcPct val="100000"/>
              </a:lnSpc>
              <a:spcBef>
                <a:spcPts val="0"/>
              </a:spcBef>
              <a:spcAft>
                <a:spcPts val="0"/>
              </a:spcAft>
              <a:buSzPts val="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grpSp>
        <p:nvGrpSpPr>
          <p:cNvPr id="2635" name="Google Shape;2635;p52"/>
          <p:cNvGrpSpPr/>
          <p:nvPr/>
        </p:nvGrpSpPr>
        <p:grpSpPr>
          <a:xfrm>
            <a:off x="299286" y="189025"/>
            <a:ext cx="133205" cy="119344"/>
            <a:chOff x="222150" y="185025"/>
            <a:chExt cx="170100" cy="152400"/>
          </a:xfrm>
        </p:grpSpPr>
        <p:cxnSp>
          <p:nvCxnSpPr>
            <p:cNvPr id="2636" name="Google Shape;2636;p5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637" name="Google Shape;2637;p5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638" name="Google Shape;2638;p5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639" name="Google Shape;2639;p52"/>
          <p:cNvGrpSpPr/>
          <p:nvPr/>
        </p:nvGrpSpPr>
        <p:grpSpPr>
          <a:xfrm>
            <a:off x="286625" y="3999999"/>
            <a:ext cx="145867" cy="958251"/>
            <a:chOff x="286625" y="3923799"/>
            <a:chExt cx="145867" cy="958251"/>
          </a:xfrm>
        </p:grpSpPr>
        <p:sp>
          <p:nvSpPr>
            <p:cNvPr id="2640" name="Google Shape;2640;p5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1" name="Google Shape;2641;p52"/>
            <p:cNvGrpSpPr/>
            <p:nvPr/>
          </p:nvGrpSpPr>
          <p:grpSpPr>
            <a:xfrm>
              <a:off x="298112" y="4342643"/>
              <a:ext cx="110182" cy="126862"/>
              <a:chOff x="281100" y="2027800"/>
              <a:chExt cx="140700" cy="162000"/>
            </a:xfrm>
          </p:grpSpPr>
          <p:sp>
            <p:nvSpPr>
              <p:cNvPr id="2642" name="Google Shape;2642;p5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3" name="Google Shape;2643;p52"/>
              <p:cNvGrpSpPr/>
              <p:nvPr/>
            </p:nvGrpSpPr>
            <p:grpSpPr>
              <a:xfrm>
                <a:off x="308875" y="2088450"/>
                <a:ext cx="85200" cy="40700"/>
                <a:chOff x="308875" y="2087000"/>
                <a:chExt cx="85200" cy="40700"/>
              </a:xfrm>
            </p:grpSpPr>
            <p:cxnSp>
              <p:nvCxnSpPr>
                <p:cNvPr id="2644" name="Google Shape;2644;p5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645" name="Google Shape;2645;p5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646" name="Google Shape;2646;p52"/>
            <p:cNvGrpSpPr/>
            <p:nvPr/>
          </p:nvGrpSpPr>
          <p:grpSpPr>
            <a:xfrm>
              <a:off x="286625" y="3923799"/>
              <a:ext cx="133200" cy="133200"/>
              <a:chOff x="286625" y="3648899"/>
              <a:chExt cx="133200" cy="133200"/>
            </a:xfrm>
          </p:grpSpPr>
          <p:sp>
            <p:nvSpPr>
              <p:cNvPr id="2647" name="Google Shape;2647;p5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5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49" name="Google Shape;2649;p52">
            <a:hlinkClick action="ppaction://hlinksldjump" r:id="rId3"/>
          </p:cNvPr>
          <p:cNvSpPr txBox="1"/>
          <p:nvPr>
            <p:ph idx="1"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2650" name="Google Shape;2650;p52"/>
          <p:cNvSpPr txBox="1"/>
          <p:nvPr>
            <p:ph type="title"/>
          </p:nvPr>
        </p:nvSpPr>
        <p:spPr>
          <a:xfrm>
            <a:off x="3959299" y="2392158"/>
            <a:ext cx="4678909" cy="152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a:t>/PRAKTEK JOBSHEET</a:t>
            </a:r>
            <a:br>
              <a:rPr b="0" i="0" lang="en-ID">
                <a:latin typeface="Montserrat"/>
                <a:ea typeface="Montserrat"/>
                <a:cs typeface="Montserrat"/>
                <a:sym typeface="Montserrat"/>
              </a:rPr>
            </a:br>
            <a:r>
              <a:rPr lang="en-ID"/>
              <a:t> </a:t>
            </a:r>
            <a:br>
              <a:rPr lang="en-ID"/>
            </a:br>
            <a:endParaRPr/>
          </a:p>
        </p:txBody>
      </p:sp>
      <p:grpSp>
        <p:nvGrpSpPr>
          <p:cNvPr id="2651" name="Google Shape;2651;p52"/>
          <p:cNvGrpSpPr/>
          <p:nvPr/>
        </p:nvGrpSpPr>
        <p:grpSpPr>
          <a:xfrm>
            <a:off x="964875" y="1224275"/>
            <a:ext cx="3028620" cy="2694949"/>
            <a:chOff x="964875" y="1173312"/>
            <a:chExt cx="3028620" cy="2694949"/>
          </a:xfrm>
        </p:grpSpPr>
        <p:sp>
          <p:nvSpPr>
            <p:cNvPr id="2652" name="Google Shape;2652;p52"/>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3" name="Google Shape;2653;p52"/>
            <p:cNvGrpSpPr/>
            <p:nvPr/>
          </p:nvGrpSpPr>
          <p:grpSpPr>
            <a:xfrm>
              <a:off x="965005" y="3030390"/>
              <a:ext cx="3028490" cy="837871"/>
              <a:chOff x="5830225" y="3141424"/>
              <a:chExt cx="2593773" cy="717601"/>
            </a:xfrm>
          </p:grpSpPr>
          <p:sp>
            <p:nvSpPr>
              <p:cNvPr id="2654" name="Google Shape;2654;p52"/>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52"/>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52"/>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52"/>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58" name="Google Shape;2658;p52"/>
          <p:cNvGrpSpPr/>
          <p:nvPr/>
        </p:nvGrpSpPr>
        <p:grpSpPr>
          <a:xfrm>
            <a:off x="964875" y="3679525"/>
            <a:ext cx="1355700" cy="678900"/>
            <a:chOff x="1040525" y="3679525"/>
            <a:chExt cx="1355700" cy="678900"/>
          </a:xfrm>
        </p:grpSpPr>
        <p:sp>
          <p:nvSpPr>
            <p:cNvPr id="2659" name="Google Shape;2659;p52"/>
            <p:cNvSpPr/>
            <p:nvPr/>
          </p:nvSpPr>
          <p:spPr>
            <a:xfrm>
              <a:off x="1040525" y="3679525"/>
              <a:ext cx="1355700" cy="678900"/>
            </a:xfrm>
            <a:prstGeom prst="roundRect">
              <a:avLst>
                <a:gd fmla="val 8585" name="adj"/>
              </a:avLst>
            </a:prstGeom>
            <a:gradFill>
              <a:gsLst>
                <a:gs pos="0">
                  <a:srgbClr val="8D90E1"/>
                </a:gs>
                <a:gs pos="100000">
                  <a:schemeClr val="accent6"/>
                </a:gs>
              </a:gsLst>
              <a:lin ang="5400700"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52"/>
            <p:cNvSpPr/>
            <p:nvPr/>
          </p:nvSpPr>
          <p:spPr>
            <a:xfrm>
              <a:off x="1214637" y="3769845"/>
              <a:ext cx="325435" cy="325864"/>
            </a:xfrm>
            <a:custGeom>
              <a:rect b="b" l="l" r="r" t="t"/>
              <a:pathLst>
                <a:path extrusionOk="0" h="7599" w="7589">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52"/>
            <p:cNvSpPr/>
            <p:nvPr/>
          </p:nvSpPr>
          <p:spPr>
            <a:xfrm>
              <a:off x="1324030" y="3817402"/>
              <a:ext cx="106649" cy="106820"/>
            </a:xfrm>
            <a:custGeom>
              <a:rect b="b" l="l" r="r" t="t"/>
              <a:pathLst>
                <a:path extrusionOk="0" h="2491" w="2487">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52"/>
            <p:cNvSpPr/>
            <p:nvPr/>
          </p:nvSpPr>
          <p:spPr>
            <a:xfrm>
              <a:off x="1265024" y="3964363"/>
              <a:ext cx="224619" cy="131349"/>
            </a:xfrm>
            <a:custGeom>
              <a:rect b="b" l="l" r="r" t="t"/>
              <a:pathLst>
                <a:path extrusionOk="0" h="3063" w="5238">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3" name="Google Shape;2663;p52"/>
            <p:cNvGrpSpPr/>
            <p:nvPr/>
          </p:nvGrpSpPr>
          <p:grpSpPr>
            <a:xfrm>
              <a:off x="1214633" y="4136581"/>
              <a:ext cx="1007698" cy="131347"/>
              <a:chOff x="1397158" y="2606681"/>
              <a:chExt cx="1007698" cy="131347"/>
            </a:xfrm>
          </p:grpSpPr>
          <p:sp>
            <p:nvSpPr>
              <p:cNvPr id="2664" name="Google Shape;2664;p52"/>
              <p:cNvSpPr/>
              <p:nvPr/>
            </p:nvSpPr>
            <p:spPr>
              <a:xfrm>
                <a:off x="1397158" y="2606681"/>
                <a:ext cx="144062" cy="131347"/>
              </a:xfrm>
              <a:custGeom>
                <a:rect b="b" l="l" r="r" t="t"/>
                <a:pathLst>
                  <a:path extrusionOk="0" h="3577" w="3923">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52"/>
              <p:cNvSpPr/>
              <p:nvPr/>
            </p:nvSpPr>
            <p:spPr>
              <a:xfrm>
                <a:off x="1613003" y="2606681"/>
                <a:ext cx="144062" cy="131347"/>
              </a:xfrm>
              <a:custGeom>
                <a:rect b="b" l="l" r="r" t="t"/>
                <a:pathLst>
                  <a:path extrusionOk="0" h="3577" w="3923">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52"/>
              <p:cNvSpPr/>
              <p:nvPr/>
            </p:nvSpPr>
            <p:spPr>
              <a:xfrm>
                <a:off x="1828847" y="2606681"/>
                <a:ext cx="144062" cy="131347"/>
              </a:xfrm>
              <a:custGeom>
                <a:rect b="b" l="l" r="r" t="t"/>
                <a:pathLst>
                  <a:path extrusionOk="0" h="3577" w="3923">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52"/>
              <p:cNvSpPr/>
              <p:nvPr/>
            </p:nvSpPr>
            <p:spPr>
              <a:xfrm>
                <a:off x="2044692" y="2606681"/>
                <a:ext cx="144283" cy="131347"/>
              </a:xfrm>
              <a:custGeom>
                <a:rect b="b" l="l" r="r" t="t"/>
                <a:pathLst>
                  <a:path extrusionOk="0" h="3577" w="3929">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52"/>
              <p:cNvSpPr/>
              <p:nvPr/>
            </p:nvSpPr>
            <p:spPr>
              <a:xfrm>
                <a:off x="2260757" y="2606681"/>
                <a:ext cx="144099" cy="131347"/>
              </a:xfrm>
              <a:custGeom>
                <a:rect b="b" l="l" r="r" t="t"/>
                <a:pathLst>
                  <a:path extrusionOk="0" h="3577" w="3924">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9" name="Google Shape;2669;p52"/>
            <p:cNvSpPr/>
            <p:nvPr/>
          </p:nvSpPr>
          <p:spPr>
            <a:xfrm>
              <a:off x="1646325" y="3825050"/>
              <a:ext cx="576015" cy="38928"/>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52"/>
            <p:cNvSpPr/>
            <p:nvPr/>
          </p:nvSpPr>
          <p:spPr>
            <a:xfrm>
              <a:off x="1646325" y="3913458"/>
              <a:ext cx="576015" cy="38868"/>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52"/>
            <p:cNvSpPr/>
            <p:nvPr/>
          </p:nvSpPr>
          <p:spPr>
            <a:xfrm>
              <a:off x="1646325" y="4001626"/>
              <a:ext cx="481479" cy="38898"/>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2" name="Google Shape;2672;p52"/>
          <p:cNvGrpSpPr/>
          <p:nvPr/>
        </p:nvGrpSpPr>
        <p:grpSpPr>
          <a:xfrm>
            <a:off x="3552636" y="3919227"/>
            <a:ext cx="440861" cy="441047"/>
            <a:chOff x="3552636" y="3919227"/>
            <a:chExt cx="440861" cy="441047"/>
          </a:xfrm>
        </p:grpSpPr>
        <p:sp>
          <p:nvSpPr>
            <p:cNvPr id="2673" name="Google Shape;2673;p52"/>
            <p:cNvSpPr/>
            <p:nvPr/>
          </p:nvSpPr>
          <p:spPr>
            <a:xfrm>
              <a:off x="3552636" y="3919227"/>
              <a:ext cx="440861" cy="44104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52"/>
            <p:cNvSpPr/>
            <p:nvPr/>
          </p:nvSpPr>
          <p:spPr>
            <a:xfrm>
              <a:off x="3653463" y="4020138"/>
              <a:ext cx="239200" cy="239225"/>
            </a:xfrm>
            <a:custGeom>
              <a:rect b="b" l="l" r="r" t="t"/>
              <a:pathLst>
                <a:path extrusionOk="0" h="9569" w="9568">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5" name="Google Shape;2675;p52"/>
          <p:cNvGrpSpPr/>
          <p:nvPr/>
        </p:nvGrpSpPr>
        <p:grpSpPr>
          <a:xfrm>
            <a:off x="2282900" y="800475"/>
            <a:ext cx="1710600" cy="263700"/>
            <a:chOff x="2282900" y="800475"/>
            <a:chExt cx="1710600" cy="263700"/>
          </a:xfrm>
        </p:grpSpPr>
        <p:sp>
          <p:nvSpPr>
            <p:cNvPr id="2676" name="Google Shape;2676;p52"/>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52"/>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52"/>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79" name="Google Shape;2679;p52"/>
          <p:cNvCxnSpPr/>
          <p:nvPr/>
        </p:nvCxnSpPr>
        <p:spPr>
          <a:xfrm>
            <a:off x="5150502" y="865783"/>
            <a:ext cx="14811" cy="544208"/>
          </a:xfrm>
          <a:prstGeom prst="straightConnector1">
            <a:avLst/>
          </a:prstGeom>
          <a:noFill/>
          <a:ln cap="flat" cmpd="sng" w="9525">
            <a:solidFill>
              <a:schemeClr val="dk2"/>
            </a:solidFill>
            <a:prstDash val="solid"/>
            <a:round/>
            <a:headEnd len="sm" w="sm" type="none"/>
            <a:tailEnd len="med" w="med" type="stealth"/>
          </a:ln>
        </p:spPr>
      </p:cxnSp>
      <p:sp>
        <p:nvSpPr>
          <p:cNvPr id="2680" name="Google Shape;2680;p52">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5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52">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5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4" name="Google Shape;2684;p52"/>
          <p:cNvPicPr preferRelativeResize="0"/>
          <p:nvPr/>
        </p:nvPicPr>
        <p:blipFill rotWithShape="1">
          <a:blip r:embed="rId7">
            <a:alphaModFix/>
          </a:blip>
          <a:srcRect b="0" l="0" r="0" t="0"/>
          <a:stretch/>
        </p:blipFill>
        <p:spPr>
          <a:xfrm>
            <a:off x="1084812" y="1335947"/>
            <a:ext cx="2807851" cy="1617076"/>
          </a:xfrm>
          <a:prstGeom prst="rect">
            <a:avLst/>
          </a:prstGeom>
          <a:noFill/>
          <a:ln>
            <a:noFill/>
          </a:ln>
        </p:spPr>
      </p:pic>
      <p:pic>
        <p:nvPicPr>
          <p:cNvPr id="2685" name="Google Shape;2685;p52"/>
          <p:cNvPicPr preferRelativeResize="0"/>
          <p:nvPr/>
        </p:nvPicPr>
        <p:blipFill rotWithShape="1">
          <a:blip r:embed="rId8">
            <a:alphaModFix/>
          </a:blip>
          <a:srcRect b="0" l="0" r="0" t="0"/>
          <a:stretch/>
        </p:blipFill>
        <p:spPr>
          <a:xfrm>
            <a:off x="789385" y="71970"/>
            <a:ext cx="1130886" cy="510777"/>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grpSp>
        <p:nvGrpSpPr>
          <p:cNvPr id="2690" name="Google Shape;2690;p53"/>
          <p:cNvGrpSpPr/>
          <p:nvPr/>
        </p:nvGrpSpPr>
        <p:grpSpPr>
          <a:xfrm>
            <a:off x="5008979" y="1877003"/>
            <a:ext cx="824588" cy="962150"/>
            <a:chOff x="1307492" y="518153"/>
            <a:chExt cx="3251855" cy="2150160"/>
          </a:xfrm>
        </p:grpSpPr>
        <p:sp>
          <p:nvSpPr>
            <p:cNvPr id="2691" name="Google Shape;2691;p53"/>
            <p:cNvSpPr/>
            <p:nvPr/>
          </p:nvSpPr>
          <p:spPr>
            <a:xfrm>
              <a:off x="1307492" y="518153"/>
              <a:ext cx="3251855" cy="2150160"/>
            </a:xfrm>
            <a:custGeom>
              <a:rect b="b" l="l" r="r" t="t"/>
              <a:pathLst>
                <a:path extrusionOk="0" h="108416" w="153299">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53"/>
            <p:cNvSpPr/>
            <p:nvPr/>
          </p:nvSpPr>
          <p:spPr>
            <a:xfrm>
              <a:off x="1543300" y="1054050"/>
              <a:ext cx="2780225" cy="1311200"/>
            </a:xfrm>
            <a:custGeom>
              <a:rect b="b" l="l" r="r" t="t"/>
              <a:pathLst>
                <a:path extrusionOk="0" h="52448" w="111209">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53"/>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53"/>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53"/>
            <p:cNvSpPr/>
            <p:nvPr/>
          </p:nvSpPr>
          <p:spPr>
            <a:xfrm>
              <a:off x="1523425" y="694625"/>
              <a:ext cx="2927250" cy="1690525"/>
            </a:xfrm>
            <a:custGeom>
              <a:rect b="b" l="l" r="r" t="t"/>
              <a:pathLst>
                <a:path extrusionOk="0" h="67621" w="11709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6" name="Google Shape;2696;p53"/>
          <p:cNvGrpSpPr/>
          <p:nvPr/>
        </p:nvGrpSpPr>
        <p:grpSpPr>
          <a:xfrm>
            <a:off x="1891006" y="1219293"/>
            <a:ext cx="598329" cy="1316858"/>
            <a:chOff x="2659250" y="1505400"/>
            <a:chExt cx="896875" cy="1118575"/>
          </a:xfrm>
        </p:grpSpPr>
        <p:sp>
          <p:nvSpPr>
            <p:cNvPr id="2697" name="Google Shape;2697;p53"/>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53"/>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53"/>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53"/>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53"/>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53"/>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53"/>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53"/>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53"/>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53"/>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53"/>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53"/>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53"/>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53"/>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53"/>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53"/>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53"/>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53"/>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5" name="Google Shape;2715;p53"/>
          <p:cNvSpPr/>
          <p:nvPr/>
        </p:nvSpPr>
        <p:spPr>
          <a:xfrm>
            <a:off x="2439981" y="1563868"/>
            <a:ext cx="232093" cy="652293"/>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53"/>
          <p:cNvSpPr/>
          <p:nvPr/>
        </p:nvSpPr>
        <p:spPr>
          <a:xfrm>
            <a:off x="2425981" y="1563618"/>
            <a:ext cx="45719" cy="45719"/>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7" name="Google Shape;2717;p53"/>
          <p:cNvGrpSpPr/>
          <p:nvPr/>
        </p:nvGrpSpPr>
        <p:grpSpPr>
          <a:xfrm>
            <a:off x="299286" y="189025"/>
            <a:ext cx="133205" cy="119344"/>
            <a:chOff x="222150" y="185025"/>
            <a:chExt cx="170100" cy="152400"/>
          </a:xfrm>
        </p:grpSpPr>
        <p:cxnSp>
          <p:nvCxnSpPr>
            <p:cNvPr id="2718" name="Google Shape;2718;p5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719" name="Google Shape;2719;p5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720" name="Google Shape;2720;p5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721" name="Google Shape;2721;p53"/>
          <p:cNvGrpSpPr/>
          <p:nvPr/>
        </p:nvGrpSpPr>
        <p:grpSpPr>
          <a:xfrm>
            <a:off x="286625" y="3999999"/>
            <a:ext cx="145867" cy="958251"/>
            <a:chOff x="286625" y="3923799"/>
            <a:chExt cx="145867" cy="958251"/>
          </a:xfrm>
        </p:grpSpPr>
        <p:sp>
          <p:nvSpPr>
            <p:cNvPr id="2722" name="Google Shape;2722;p5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3" name="Google Shape;2723;p53"/>
            <p:cNvGrpSpPr/>
            <p:nvPr/>
          </p:nvGrpSpPr>
          <p:grpSpPr>
            <a:xfrm>
              <a:off x="298112" y="4342643"/>
              <a:ext cx="110182" cy="126862"/>
              <a:chOff x="281100" y="2027800"/>
              <a:chExt cx="140700" cy="162000"/>
            </a:xfrm>
          </p:grpSpPr>
          <p:sp>
            <p:nvSpPr>
              <p:cNvPr id="2724" name="Google Shape;2724;p5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5" name="Google Shape;2725;p53"/>
              <p:cNvGrpSpPr/>
              <p:nvPr/>
            </p:nvGrpSpPr>
            <p:grpSpPr>
              <a:xfrm>
                <a:off x="308875" y="2088450"/>
                <a:ext cx="85200" cy="40700"/>
                <a:chOff x="308875" y="2087000"/>
                <a:chExt cx="85200" cy="40700"/>
              </a:xfrm>
            </p:grpSpPr>
            <p:cxnSp>
              <p:nvCxnSpPr>
                <p:cNvPr id="2726" name="Google Shape;2726;p5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727" name="Google Shape;2727;p5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728" name="Google Shape;2728;p53"/>
            <p:cNvGrpSpPr/>
            <p:nvPr/>
          </p:nvGrpSpPr>
          <p:grpSpPr>
            <a:xfrm>
              <a:off x="286625" y="3923799"/>
              <a:ext cx="133200" cy="133200"/>
              <a:chOff x="286625" y="3648899"/>
              <a:chExt cx="133200" cy="133200"/>
            </a:xfrm>
          </p:grpSpPr>
          <p:sp>
            <p:nvSpPr>
              <p:cNvPr id="2729" name="Google Shape;2729;p5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5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31" name="Google Shape;2731;p53">
            <a:hlinkClick action="ppaction://hlinksldjump" r:id="rId3"/>
          </p:cNvPr>
          <p:cNvSpPr txBox="1"/>
          <p:nvPr>
            <p:ph idx="4294967295"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2732" name="Google Shape;2732;p5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53"/>
          <p:cNvSpPr txBox="1"/>
          <p:nvPr>
            <p:ph type="title"/>
          </p:nvPr>
        </p:nvSpPr>
        <p:spPr>
          <a:xfrm>
            <a:off x="720000" y="540000"/>
            <a:ext cx="7203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ID">
                <a:solidFill>
                  <a:schemeClr val="dk1"/>
                </a:solidFill>
              </a:rPr>
              <a:t>/EVALUASI</a:t>
            </a:r>
            <a:endParaRPr>
              <a:solidFill>
                <a:schemeClr val="dk1"/>
              </a:solidFill>
            </a:endParaRPr>
          </a:p>
        </p:txBody>
      </p:sp>
      <p:grpSp>
        <p:nvGrpSpPr>
          <p:cNvPr id="2734" name="Google Shape;2734;p53"/>
          <p:cNvGrpSpPr/>
          <p:nvPr/>
        </p:nvGrpSpPr>
        <p:grpSpPr>
          <a:xfrm>
            <a:off x="2458782" y="1520617"/>
            <a:ext cx="1254480" cy="1801273"/>
            <a:chOff x="3731950" y="1806725"/>
            <a:chExt cx="1880425" cy="1530050"/>
          </a:xfrm>
        </p:grpSpPr>
        <p:sp>
          <p:nvSpPr>
            <p:cNvPr id="2735" name="Google Shape;2735;p53"/>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53"/>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53"/>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53"/>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53"/>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53"/>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53"/>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53"/>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53"/>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53"/>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53"/>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53"/>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53"/>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53"/>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53"/>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53"/>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53"/>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2" name="Google Shape;2752;p53"/>
          <p:cNvGrpSpPr/>
          <p:nvPr/>
        </p:nvGrpSpPr>
        <p:grpSpPr>
          <a:xfrm>
            <a:off x="3670569" y="1708556"/>
            <a:ext cx="612722" cy="1801538"/>
            <a:chOff x="5816625" y="1806613"/>
            <a:chExt cx="918450" cy="1530275"/>
          </a:xfrm>
        </p:grpSpPr>
        <p:sp>
          <p:nvSpPr>
            <p:cNvPr id="2753" name="Google Shape;2753;p53"/>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53"/>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53"/>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53"/>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53"/>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53"/>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53"/>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53"/>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53"/>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53"/>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53"/>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53"/>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53"/>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53"/>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53"/>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53"/>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53"/>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0" name="Google Shape;2770;p53"/>
          <p:cNvGrpSpPr/>
          <p:nvPr/>
        </p:nvGrpSpPr>
        <p:grpSpPr>
          <a:xfrm>
            <a:off x="4241481" y="2428593"/>
            <a:ext cx="709105" cy="1516346"/>
            <a:chOff x="5447475" y="3019500"/>
            <a:chExt cx="1062925" cy="1288025"/>
          </a:xfrm>
        </p:grpSpPr>
        <p:sp>
          <p:nvSpPr>
            <p:cNvPr id="2771" name="Google Shape;2771;p53"/>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53"/>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53"/>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53"/>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53"/>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53"/>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53"/>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53"/>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53"/>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53"/>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53"/>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53"/>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53"/>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4" name="Google Shape;2784;p53"/>
          <p:cNvGrpSpPr/>
          <p:nvPr/>
        </p:nvGrpSpPr>
        <p:grpSpPr>
          <a:xfrm>
            <a:off x="2370281" y="2414067"/>
            <a:ext cx="705761" cy="1533445"/>
            <a:chOff x="3643450" y="3004975"/>
            <a:chExt cx="1057913" cy="1302550"/>
          </a:xfrm>
        </p:grpSpPr>
        <p:sp>
          <p:nvSpPr>
            <p:cNvPr id="2785" name="Google Shape;2785;p53"/>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53"/>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53"/>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53"/>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53"/>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53"/>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53"/>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53"/>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53"/>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53"/>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53"/>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53"/>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53"/>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53"/>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53"/>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53"/>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1" name="Google Shape;2801;p53"/>
          <p:cNvSpPr/>
          <p:nvPr/>
        </p:nvSpPr>
        <p:spPr>
          <a:xfrm>
            <a:off x="2373556" y="1816018"/>
            <a:ext cx="152372" cy="249668"/>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53"/>
          <p:cNvSpPr/>
          <p:nvPr/>
        </p:nvSpPr>
        <p:spPr>
          <a:xfrm>
            <a:off x="2805906" y="1491443"/>
            <a:ext cx="192849" cy="151220"/>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3" name="Google Shape;2803;p53"/>
          <p:cNvGrpSpPr/>
          <p:nvPr/>
        </p:nvGrpSpPr>
        <p:grpSpPr>
          <a:xfrm>
            <a:off x="3670569" y="3393393"/>
            <a:ext cx="219184" cy="380521"/>
            <a:chOff x="2485125" y="3145675"/>
            <a:chExt cx="328550" cy="323225"/>
          </a:xfrm>
        </p:grpSpPr>
        <p:sp>
          <p:nvSpPr>
            <p:cNvPr id="2804" name="Google Shape;2804;p53"/>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53"/>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53"/>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53"/>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53"/>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53"/>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0" name="Google Shape;2810;p53"/>
          <p:cNvGrpSpPr/>
          <p:nvPr/>
        </p:nvGrpSpPr>
        <p:grpSpPr>
          <a:xfrm>
            <a:off x="1858694" y="2574117"/>
            <a:ext cx="341302" cy="561025"/>
            <a:chOff x="2393600" y="2166975"/>
            <a:chExt cx="511600" cy="476550"/>
          </a:xfrm>
        </p:grpSpPr>
        <p:sp>
          <p:nvSpPr>
            <p:cNvPr id="2811" name="Google Shape;2811;p53"/>
            <p:cNvSpPr/>
            <p:nvPr/>
          </p:nvSpPr>
          <p:spPr>
            <a:xfrm>
              <a:off x="2393600" y="2166975"/>
              <a:ext cx="511600" cy="476550"/>
            </a:xfrm>
            <a:custGeom>
              <a:rect b="b" l="l" r="r" t="t"/>
              <a:pathLst>
                <a:path extrusionOk="0" h="19062" w="20464">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53"/>
            <p:cNvSpPr/>
            <p:nvPr/>
          </p:nvSpPr>
          <p:spPr>
            <a:xfrm>
              <a:off x="2490450" y="2282025"/>
              <a:ext cx="317725" cy="246450"/>
            </a:xfrm>
            <a:custGeom>
              <a:rect b="b" l="l" r="r" t="t"/>
              <a:pathLst>
                <a:path extrusionOk="0" h="9858" w="12709">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53"/>
            <p:cNvSpPr/>
            <p:nvPr/>
          </p:nvSpPr>
          <p:spPr>
            <a:xfrm>
              <a:off x="2612825" y="2352375"/>
              <a:ext cx="88825" cy="113850"/>
            </a:xfrm>
            <a:custGeom>
              <a:rect b="b" l="l" r="r" t="t"/>
              <a:pathLst>
                <a:path extrusionOk="0" h="4554" w="3553">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4" name="Google Shape;2814;p53"/>
          <p:cNvGrpSpPr/>
          <p:nvPr/>
        </p:nvGrpSpPr>
        <p:grpSpPr>
          <a:xfrm>
            <a:off x="4552721" y="1291803"/>
            <a:ext cx="449827" cy="561018"/>
            <a:chOff x="1246350" y="2237325"/>
            <a:chExt cx="384400" cy="271675"/>
          </a:xfrm>
        </p:grpSpPr>
        <p:sp>
          <p:nvSpPr>
            <p:cNvPr id="2815" name="Google Shape;2815;p53"/>
            <p:cNvSpPr/>
            <p:nvPr/>
          </p:nvSpPr>
          <p:spPr>
            <a:xfrm>
              <a:off x="1246350" y="2243325"/>
              <a:ext cx="376300" cy="190900"/>
            </a:xfrm>
            <a:custGeom>
              <a:rect b="b" l="l" r="r" t="t"/>
              <a:pathLst>
                <a:path extrusionOk="0" h="7636" w="15052">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53"/>
            <p:cNvSpPr/>
            <p:nvPr/>
          </p:nvSpPr>
          <p:spPr>
            <a:xfrm>
              <a:off x="1384824" y="2428201"/>
              <a:ext cx="99400" cy="80799"/>
            </a:xfrm>
            <a:custGeom>
              <a:rect b="b" l="l" r="r" t="t"/>
              <a:pathLst>
                <a:path extrusionOk="0" h="2992" w="3976">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53"/>
            <p:cNvSpPr/>
            <p:nvPr/>
          </p:nvSpPr>
          <p:spPr>
            <a:xfrm>
              <a:off x="1254475" y="2237325"/>
              <a:ext cx="376275" cy="190875"/>
            </a:xfrm>
            <a:custGeom>
              <a:rect b="b" l="l" r="r" t="t"/>
              <a:pathLst>
                <a:path extrusionOk="0" h="7635" w="15051">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53"/>
            <p:cNvSpPr/>
            <p:nvPr/>
          </p:nvSpPr>
          <p:spPr>
            <a:xfrm>
              <a:off x="1392925" y="2358750"/>
              <a:ext cx="99375" cy="144100"/>
            </a:xfrm>
            <a:custGeom>
              <a:rect b="b" l="l" r="r" t="t"/>
              <a:pathLst>
                <a:path extrusionOk="0" h="5764" w="3975">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9" name="Google Shape;2819;p53"/>
          <p:cNvGrpSpPr/>
          <p:nvPr/>
        </p:nvGrpSpPr>
        <p:grpSpPr>
          <a:xfrm>
            <a:off x="1456625" y="2240101"/>
            <a:ext cx="151744" cy="270059"/>
            <a:chOff x="2177851" y="2645625"/>
            <a:chExt cx="320456" cy="323228"/>
          </a:xfrm>
        </p:grpSpPr>
        <p:sp>
          <p:nvSpPr>
            <p:cNvPr id="2820" name="Google Shape;2820;p53"/>
            <p:cNvSpPr/>
            <p:nvPr/>
          </p:nvSpPr>
          <p:spPr>
            <a:xfrm>
              <a:off x="2177851" y="2645625"/>
              <a:ext cx="320456" cy="323228"/>
            </a:xfrm>
            <a:custGeom>
              <a:rect b="b" l="l" r="r" t="t"/>
              <a:pathLst>
                <a:path extrusionOk="0" h="25653" w="25433">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53"/>
            <p:cNvSpPr/>
            <p:nvPr/>
          </p:nvSpPr>
          <p:spPr>
            <a:xfrm>
              <a:off x="2253349" y="2744471"/>
              <a:ext cx="170327" cy="125483"/>
            </a:xfrm>
            <a:custGeom>
              <a:rect b="b" l="l" r="r" t="t"/>
              <a:pathLst>
                <a:path extrusionOk="0" h="9959" w="13518">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2" name="Google Shape;2822;p53"/>
          <p:cNvGrpSpPr/>
          <p:nvPr/>
        </p:nvGrpSpPr>
        <p:grpSpPr>
          <a:xfrm>
            <a:off x="1456612" y="1906082"/>
            <a:ext cx="151744" cy="270059"/>
            <a:chOff x="1777300" y="2645625"/>
            <a:chExt cx="320456" cy="323228"/>
          </a:xfrm>
        </p:grpSpPr>
        <p:sp>
          <p:nvSpPr>
            <p:cNvPr id="2823" name="Google Shape;2823;p53"/>
            <p:cNvSpPr/>
            <p:nvPr/>
          </p:nvSpPr>
          <p:spPr>
            <a:xfrm>
              <a:off x="1777300" y="2645625"/>
              <a:ext cx="320456" cy="323228"/>
            </a:xfrm>
            <a:custGeom>
              <a:rect b="b" l="l" r="r" t="t"/>
              <a:pathLst>
                <a:path extrusionOk="0" h="25653" w="25433">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53"/>
            <p:cNvSpPr/>
            <p:nvPr/>
          </p:nvSpPr>
          <p:spPr>
            <a:xfrm>
              <a:off x="1838472" y="2784110"/>
              <a:ext cx="46179" cy="46267"/>
            </a:xfrm>
            <a:custGeom>
              <a:rect b="b" l="l" r="r" t="t"/>
              <a:pathLst>
                <a:path extrusionOk="0" h="3672" w="3665">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53"/>
            <p:cNvSpPr/>
            <p:nvPr/>
          </p:nvSpPr>
          <p:spPr>
            <a:xfrm>
              <a:off x="1914110" y="2784110"/>
              <a:ext cx="46255" cy="46267"/>
            </a:xfrm>
            <a:custGeom>
              <a:rect b="b" l="l" r="r" t="t"/>
              <a:pathLst>
                <a:path extrusionOk="0" h="3672" w="3671">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53"/>
            <p:cNvSpPr/>
            <p:nvPr/>
          </p:nvSpPr>
          <p:spPr>
            <a:xfrm>
              <a:off x="1990352" y="2784110"/>
              <a:ext cx="46242" cy="46267"/>
            </a:xfrm>
            <a:custGeom>
              <a:rect b="b" l="l" r="r" t="t"/>
              <a:pathLst>
                <a:path extrusionOk="0" h="3672" w="367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7" name="Google Shape;2827;p53"/>
          <p:cNvGrpSpPr/>
          <p:nvPr/>
        </p:nvGrpSpPr>
        <p:grpSpPr>
          <a:xfrm>
            <a:off x="5497589" y="3050673"/>
            <a:ext cx="984009" cy="249677"/>
            <a:chOff x="813462" y="4000000"/>
            <a:chExt cx="2248130" cy="323246"/>
          </a:xfrm>
        </p:grpSpPr>
        <p:sp>
          <p:nvSpPr>
            <p:cNvPr id="2828" name="Google Shape;2828;p53"/>
            <p:cNvSpPr/>
            <p:nvPr/>
          </p:nvSpPr>
          <p:spPr>
            <a:xfrm>
              <a:off x="813462" y="4000000"/>
              <a:ext cx="2248130" cy="32324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53"/>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53"/>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53"/>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53"/>
            <p:cNvSpPr/>
            <p:nvPr/>
          </p:nvSpPr>
          <p:spPr>
            <a:xfrm>
              <a:off x="936934" y="4151802"/>
              <a:ext cx="112407" cy="19622"/>
            </a:xfrm>
            <a:custGeom>
              <a:rect b="b" l="l" r="r" t="t"/>
              <a:pathLst>
                <a:path extrusionOk="0" h="1338" w="7665">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53"/>
            <p:cNvSpPr/>
            <p:nvPr/>
          </p:nvSpPr>
          <p:spPr>
            <a:xfrm>
              <a:off x="2812979" y="4105405"/>
              <a:ext cx="112407" cy="112407"/>
            </a:xfrm>
            <a:custGeom>
              <a:rect b="b" l="l" r="r" t="t"/>
              <a:pathLst>
                <a:path extrusionOk="0" h="7665" w="7665">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53"/>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5" name="Google Shape;2835;p53"/>
          <p:cNvGrpSpPr/>
          <p:nvPr/>
        </p:nvGrpSpPr>
        <p:grpSpPr>
          <a:xfrm>
            <a:off x="901008" y="2574121"/>
            <a:ext cx="522410" cy="1345025"/>
            <a:chOff x="1215775" y="3233725"/>
            <a:chExt cx="820834" cy="1197590"/>
          </a:xfrm>
        </p:grpSpPr>
        <p:sp>
          <p:nvSpPr>
            <p:cNvPr id="2836" name="Google Shape;2836;p53"/>
            <p:cNvSpPr/>
            <p:nvPr/>
          </p:nvSpPr>
          <p:spPr>
            <a:xfrm>
              <a:off x="1215775" y="3233725"/>
              <a:ext cx="820834" cy="1197590"/>
            </a:xfrm>
            <a:custGeom>
              <a:rect b="b" l="l" r="r" t="t"/>
              <a:pathLst>
                <a:path extrusionOk="0" h="86578" w="59341">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7" name="Google Shape;2837;p53"/>
            <p:cNvGrpSpPr/>
            <p:nvPr/>
          </p:nvGrpSpPr>
          <p:grpSpPr>
            <a:xfrm rot="-5400000">
              <a:off x="930280" y="3763554"/>
              <a:ext cx="959277" cy="137930"/>
              <a:chOff x="1206500" y="4056524"/>
              <a:chExt cx="1462090" cy="210227"/>
            </a:xfrm>
          </p:grpSpPr>
          <p:sp>
            <p:nvSpPr>
              <p:cNvPr id="2838" name="Google Shape;2838;p53"/>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53"/>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53"/>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53"/>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2" name="Google Shape;2842;p53"/>
            <p:cNvGrpSpPr/>
            <p:nvPr/>
          </p:nvGrpSpPr>
          <p:grpSpPr>
            <a:xfrm rot="-5400000">
              <a:off x="1146553" y="3763552"/>
              <a:ext cx="959277" cy="137933"/>
              <a:chOff x="1206501" y="4056518"/>
              <a:chExt cx="1462089" cy="210232"/>
            </a:xfrm>
          </p:grpSpPr>
          <p:sp>
            <p:nvSpPr>
              <p:cNvPr id="2843" name="Google Shape;2843;p53"/>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53"/>
              <p:cNvSpPr/>
              <p:nvPr/>
            </p:nvSpPr>
            <p:spPr>
              <a:xfrm>
                <a:off x="1206508" y="4056518"/>
                <a:ext cx="743883"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53"/>
              <p:cNvSpPr/>
              <p:nvPr/>
            </p:nvSpPr>
            <p:spPr>
              <a:xfrm>
                <a:off x="1833581"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53"/>
              <p:cNvSpPr/>
              <p:nvPr/>
            </p:nvSpPr>
            <p:spPr>
              <a:xfrm>
                <a:off x="1870242"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7" name="Google Shape;2847;p53"/>
            <p:cNvGrpSpPr/>
            <p:nvPr/>
          </p:nvGrpSpPr>
          <p:grpSpPr>
            <a:xfrm rot="-5400000">
              <a:off x="1362828" y="3763552"/>
              <a:ext cx="959277" cy="137933"/>
              <a:chOff x="1206501" y="4056518"/>
              <a:chExt cx="1462089" cy="210232"/>
            </a:xfrm>
          </p:grpSpPr>
          <p:sp>
            <p:nvSpPr>
              <p:cNvPr id="2848" name="Google Shape;2848;p53"/>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53"/>
              <p:cNvSpPr/>
              <p:nvPr/>
            </p:nvSpPr>
            <p:spPr>
              <a:xfrm>
                <a:off x="1206514" y="4056518"/>
                <a:ext cx="1265866"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53"/>
              <p:cNvSpPr/>
              <p:nvPr/>
            </p:nvSpPr>
            <p:spPr>
              <a:xfrm>
                <a:off x="2293114"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53"/>
              <p:cNvSpPr/>
              <p:nvPr/>
            </p:nvSpPr>
            <p:spPr>
              <a:xfrm>
                <a:off x="2329776"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52" name="Google Shape;2852;p53"/>
          <p:cNvGrpSpPr/>
          <p:nvPr/>
        </p:nvGrpSpPr>
        <p:grpSpPr>
          <a:xfrm>
            <a:off x="6361668" y="1876992"/>
            <a:ext cx="227615" cy="401565"/>
            <a:chOff x="6258425" y="3842875"/>
            <a:chExt cx="341188" cy="341100"/>
          </a:xfrm>
        </p:grpSpPr>
        <p:sp>
          <p:nvSpPr>
            <p:cNvPr id="2853" name="Google Shape;2853;p53"/>
            <p:cNvSpPr/>
            <p:nvPr/>
          </p:nvSpPr>
          <p:spPr>
            <a:xfrm>
              <a:off x="6258552" y="3842896"/>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53"/>
            <p:cNvSpPr/>
            <p:nvPr/>
          </p:nvSpPr>
          <p:spPr>
            <a:xfrm rot="5400000">
              <a:off x="6258425" y="3842875"/>
              <a:ext cx="341100" cy="341100"/>
            </a:xfrm>
            <a:prstGeom prst="blockArc">
              <a:avLst>
                <a:gd fmla="val 10800000" name="adj1"/>
                <a:gd fmla="val 1089005" name="adj2"/>
                <a:gd fmla="val 12237"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5" name="Google Shape;2855;p53"/>
          <p:cNvGrpSpPr/>
          <p:nvPr/>
        </p:nvGrpSpPr>
        <p:grpSpPr>
          <a:xfrm>
            <a:off x="6361697" y="1427214"/>
            <a:ext cx="227568" cy="401586"/>
            <a:chOff x="7302302" y="2787683"/>
            <a:chExt cx="341117" cy="341118"/>
          </a:xfrm>
        </p:grpSpPr>
        <p:sp>
          <p:nvSpPr>
            <p:cNvPr id="2856" name="Google Shape;2856;p53"/>
            <p:cNvSpPr/>
            <p:nvPr/>
          </p:nvSpPr>
          <p:spPr>
            <a:xfrm>
              <a:off x="7302302" y="2787683"/>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53"/>
            <p:cNvSpPr/>
            <p:nvPr/>
          </p:nvSpPr>
          <p:spPr>
            <a:xfrm rot="5400000">
              <a:off x="7302319" y="2787701"/>
              <a:ext cx="341100" cy="341100"/>
            </a:xfrm>
            <a:prstGeom prst="blockArc">
              <a:avLst>
                <a:gd fmla="val 10800000" name="adj1"/>
                <a:gd fmla="val 18580932" name="adj2"/>
                <a:gd fmla="val 12799"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8" name="Google Shape;2858;p53"/>
          <p:cNvGrpSpPr/>
          <p:nvPr/>
        </p:nvGrpSpPr>
        <p:grpSpPr>
          <a:xfrm>
            <a:off x="5905147" y="1427218"/>
            <a:ext cx="227568" cy="401565"/>
            <a:chOff x="7302302" y="2359351"/>
            <a:chExt cx="341117" cy="341100"/>
          </a:xfrm>
        </p:grpSpPr>
        <p:sp>
          <p:nvSpPr>
            <p:cNvPr id="2859" name="Google Shape;2859;p53"/>
            <p:cNvSpPr/>
            <p:nvPr/>
          </p:nvSpPr>
          <p:spPr>
            <a:xfrm>
              <a:off x="7302302" y="2359364"/>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53"/>
            <p:cNvSpPr/>
            <p:nvPr/>
          </p:nvSpPr>
          <p:spPr>
            <a:xfrm rot="5400000">
              <a:off x="7302319" y="2359351"/>
              <a:ext cx="341100" cy="341100"/>
            </a:xfrm>
            <a:prstGeom prst="blockArc">
              <a:avLst>
                <a:gd fmla="val 10800000" name="adj1"/>
                <a:gd fmla="val 5632080" name="adj2"/>
                <a:gd fmla="val 11751"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1" name="Google Shape;2861;p53"/>
          <p:cNvGrpSpPr/>
          <p:nvPr/>
        </p:nvGrpSpPr>
        <p:grpSpPr>
          <a:xfrm>
            <a:off x="1070309" y="1501268"/>
            <a:ext cx="227568" cy="401565"/>
            <a:chOff x="2617590" y="3833926"/>
            <a:chExt cx="341117" cy="341100"/>
          </a:xfrm>
        </p:grpSpPr>
        <p:sp>
          <p:nvSpPr>
            <p:cNvPr id="2862" name="Google Shape;2862;p53"/>
            <p:cNvSpPr/>
            <p:nvPr/>
          </p:nvSpPr>
          <p:spPr>
            <a:xfrm>
              <a:off x="2617590" y="3833939"/>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53"/>
            <p:cNvSpPr/>
            <p:nvPr/>
          </p:nvSpPr>
          <p:spPr>
            <a:xfrm rot="5400000">
              <a:off x="2617607" y="3833926"/>
              <a:ext cx="341100" cy="341100"/>
            </a:xfrm>
            <a:prstGeom prst="blockArc">
              <a:avLst>
                <a:gd fmla="val 10800000" name="adj1"/>
                <a:gd fmla="val 5632080" name="adj2"/>
                <a:gd fmla="val 11751" name="adj3"/>
              </a:avLst>
            </a:pr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4" name="Google Shape;2864;p5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53">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5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7" name="Google Shape;2867;p53"/>
          <p:cNvPicPr preferRelativeResize="0"/>
          <p:nvPr/>
        </p:nvPicPr>
        <p:blipFill rotWithShape="1">
          <a:blip r:embed="rId7">
            <a:alphaModFix/>
          </a:blip>
          <a:srcRect b="0" l="0" r="0" t="0"/>
          <a:stretch/>
        </p:blipFill>
        <p:spPr>
          <a:xfrm>
            <a:off x="824648" y="64778"/>
            <a:ext cx="1130886" cy="510777"/>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54"/>
          <p:cNvSpPr/>
          <p:nvPr/>
        </p:nvSpPr>
        <p:spPr>
          <a:xfrm>
            <a:off x="1648762" y="2954550"/>
            <a:ext cx="535200" cy="53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54"/>
          <p:cNvSpPr/>
          <p:nvPr/>
        </p:nvSpPr>
        <p:spPr>
          <a:xfrm>
            <a:off x="2249575" y="2954550"/>
            <a:ext cx="535200" cy="53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54"/>
          <p:cNvSpPr/>
          <p:nvPr/>
        </p:nvSpPr>
        <p:spPr>
          <a:xfrm>
            <a:off x="1047950" y="2954550"/>
            <a:ext cx="535200" cy="53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5" name="Google Shape;2875;p54"/>
          <p:cNvGrpSpPr/>
          <p:nvPr/>
        </p:nvGrpSpPr>
        <p:grpSpPr>
          <a:xfrm>
            <a:off x="299286" y="189025"/>
            <a:ext cx="133205" cy="119344"/>
            <a:chOff x="222150" y="185025"/>
            <a:chExt cx="170100" cy="152400"/>
          </a:xfrm>
        </p:grpSpPr>
        <p:cxnSp>
          <p:nvCxnSpPr>
            <p:cNvPr id="2876" name="Google Shape;2876;p5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877" name="Google Shape;2877;p5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878" name="Google Shape;2878;p5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879" name="Google Shape;2879;p54"/>
          <p:cNvGrpSpPr/>
          <p:nvPr/>
        </p:nvGrpSpPr>
        <p:grpSpPr>
          <a:xfrm>
            <a:off x="286625" y="3999999"/>
            <a:ext cx="145867" cy="958251"/>
            <a:chOff x="286625" y="3923799"/>
            <a:chExt cx="145867" cy="958251"/>
          </a:xfrm>
        </p:grpSpPr>
        <p:sp>
          <p:nvSpPr>
            <p:cNvPr id="2880" name="Google Shape;2880;p5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1" name="Google Shape;2881;p54"/>
            <p:cNvGrpSpPr/>
            <p:nvPr/>
          </p:nvGrpSpPr>
          <p:grpSpPr>
            <a:xfrm>
              <a:off x="298112" y="4342643"/>
              <a:ext cx="110182" cy="126862"/>
              <a:chOff x="281100" y="2027800"/>
              <a:chExt cx="140700" cy="162000"/>
            </a:xfrm>
          </p:grpSpPr>
          <p:sp>
            <p:nvSpPr>
              <p:cNvPr id="2882" name="Google Shape;2882;p5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3" name="Google Shape;2883;p54"/>
              <p:cNvGrpSpPr/>
              <p:nvPr/>
            </p:nvGrpSpPr>
            <p:grpSpPr>
              <a:xfrm>
                <a:off x="308875" y="2088450"/>
                <a:ext cx="85200" cy="40700"/>
                <a:chOff x="308875" y="2087000"/>
                <a:chExt cx="85200" cy="40700"/>
              </a:xfrm>
            </p:grpSpPr>
            <p:cxnSp>
              <p:nvCxnSpPr>
                <p:cNvPr id="2884" name="Google Shape;2884;p5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885" name="Google Shape;2885;p5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886" name="Google Shape;2886;p54"/>
            <p:cNvGrpSpPr/>
            <p:nvPr/>
          </p:nvGrpSpPr>
          <p:grpSpPr>
            <a:xfrm>
              <a:off x="286625" y="3923799"/>
              <a:ext cx="133200" cy="133200"/>
              <a:chOff x="286625" y="3648899"/>
              <a:chExt cx="133200" cy="133200"/>
            </a:xfrm>
          </p:grpSpPr>
          <p:sp>
            <p:nvSpPr>
              <p:cNvPr id="2887" name="Google Shape;2887;p5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5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89" name="Google Shape;2889;p5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54"/>
          <p:cNvSpPr txBox="1"/>
          <p:nvPr>
            <p:ph type="ctrTitle"/>
          </p:nvPr>
        </p:nvSpPr>
        <p:spPr>
          <a:xfrm>
            <a:off x="948600" y="947473"/>
            <a:ext cx="4284000" cy="85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ID"/>
              <a:t>/THANKS!</a:t>
            </a:r>
            <a:endParaRPr/>
          </a:p>
        </p:txBody>
      </p:sp>
      <p:sp>
        <p:nvSpPr>
          <p:cNvPr id="2891" name="Google Shape;2891;p54"/>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ID"/>
              <a:t>/DO YOU HAVE ANY QUESTIONS?</a:t>
            </a:r>
            <a:endParaRPr/>
          </a:p>
        </p:txBody>
      </p:sp>
      <p:sp>
        <p:nvSpPr>
          <p:cNvPr id="2892" name="Google Shape;2892;p54"/>
          <p:cNvSpPr txBox="1"/>
          <p:nvPr>
            <p:ph idx="2" type="subTitle"/>
          </p:nvPr>
        </p:nvSpPr>
        <p:spPr>
          <a:xfrm>
            <a:off x="948599" y="2264775"/>
            <a:ext cx="3557289" cy="72176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ID" u="sng">
                <a:solidFill>
                  <a:schemeClr val="hlink"/>
                </a:solidFill>
                <a:hlinkClick r:id="rId4"/>
              </a:rPr>
              <a:t>richadrivantodavid@gmail.com</a:t>
            </a:r>
            <a:br>
              <a:rPr lang="en-ID"/>
            </a:br>
            <a:r>
              <a:rPr lang="en-ID"/>
              <a:t>08111809859</a:t>
            </a:r>
            <a:endParaRPr/>
          </a:p>
        </p:txBody>
      </p:sp>
      <p:grpSp>
        <p:nvGrpSpPr>
          <p:cNvPr id="2893" name="Google Shape;2893;p54"/>
          <p:cNvGrpSpPr/>
          <p:nvPr/>
        </p:nvGrpSpPr>
        <p:grpSpPr>
          <a:xfrm>
            <a:off x="2335518" y="3043862"/>
            <a:ext cx="363313" cy="356576"/>
            <a:chOff x="3763184" y="3817357"/>
            <a:chExt cx="363313" cy="356576"/>
          </a:xfrm>
        </p:grpSpPr>
        <p:sp>
          <p:nvSpPr>
            <p:cNvPr id="2894" name="Google Shape;2894;p54"/>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54"/>
            <p:cNvSpPr/>
            <p:nvPr/>
          </p:nvSpPr>
          <p:spPr>
            <a:xfrm>
              <a:off x="3918324"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54"/>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54"/>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54"/>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9" name="Google Shape;2899;p54"/>
          <p:cNvGrpSpPr/>
          <p:nvPr/>
        </p:nvGrpSpPr>
        <p:grpSpPr>
          <a:xfrm>
            <a:off x="1734910" y="3043718"/>
            <a:ext cx="362921" cy="356865"/>
            <a:chOff x="3314750" y="3817357"/>
            <a:chExt cx="362921" cy="356865"/>
          </a:xfrm>
        </p:grpSpPr>
        <p:grpSp>
          <p:nvGrpSpPr>
            <p:cNvPr id="2900" name="Google Shape;2900;p54"/>
            <p:cNvGrpSpPr/>
            <p:nvPr/>
          </p:nvGrpSpPr>
          <p:grpSpPr>
            <a:xfrm>
              <a:off x="3314750" y="3817357"/>
              <a:ext cx="362921" cy="356865"/>
              <a:chOff x="3314750" y="3817357"/>
              <a:chExt cx="362921" cy="356865"/>
            </a:xfrm>
          </p:grpSpPr>
          <p:sp>
            <p:nvSpPr>
              <p:cNvPr id="2901" name="Google Shape;2901;p54"/>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54"/>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3" name="Google Shape;2903;p54"/>
            <p:cNvGrpSpPr/>
            <p:nvPr/>
          </p:nvGrpSpPr>
          <p:grpSpPr>
            <a:xfrm>
              <a:off x="3394986" y="3894612"/>
              <a:ext cx="202339" cy="202323"/>
              <a:chOff x="935197" y="1793977"/>
              <a:chExt cx="256451" cy="256430"/>
            </a:xfrm>
          </p:grpSpPr>
          <p:sp>
            <p:nvSpPr>
              <p:cNvPr id="2904" name="Google Shape;2904;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06" name="Google Shape;2906;p54"/>
          <p:cNvGrpSpPr/>
          <p:nvPr/>
        </p:nvGrpSpPr>
        <p:grpSpPr>
          <a:xfrm>
            <a:off x="1134088" y="3043718"/>
            <a:ext cx="362920" cy="356866"/>
            <a:chOff x="2866317" y="3817357"/>
            <a:chExt cx="362920" cy="356866"/>
          </a:xfrm>
        </p:grpSpPr>
        <p:sp>
          <p:nvSpPr>
            <p:cNvPr id="2907" name="Google Shape;2907;p54"/>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54"/>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54"/>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10" name="Google Shape;2910;p54"/>
          <p:cNvCxnSpPr/>
          <p:nvPr/>
        </p:nvCxnSpPr>
        <p:spPr>
          <a:xfrm>
            <a:off x="4441163" y="1377213"/>
            <a:ext cx="740100" cy="0"/>
          </a:xfrm>
          <a:prstGeom prst="straightConnector1">
            <a:avLst/>
          </a:prstGeom>
          <a:noFill/>
          <a:ln cap="flat" cmpd="sng" w="9525">
            <a:solidFill>
              <a:schemeClr val="dk2"/>
            </a:solidFill>
            <a:prstDash val="solid"/>
            <a:round/>
            <a:headEnd len="sm" w="sm" type="none"/>
            <a:tailEnd len="med" w="med" type="stealth"/>
          </a:ln>
        </p:spPr>
      </p:cxnSp>
      <p:grpSp>
        <p:nvGrpSpPr>
          <p:cNvPr id="2911" name="Google Shape;2911;p54"/>
          <p:cNvGrpSpPr/>
          <p:nvPr/>
        </p:nvGrpSpPr>
        <p:grpSpPr>
          <a:xfrm>
            <a:off x="4940950" y="1023666"/>
            <a:ext cx="3234209" cy="2296772"/>
            <a:chOff x="4940950" y="1023666"/>
            <a:chExt cx="3234209" cy="2296772"/>
          </a:xfrm>
        </p:grpSpPr>
        <p:grpSp>
          <p:nvGrpSpPr>
            <p:cNvPr id="2912" name="Google Shape;2912;p54"/>
            <p:cNvGrpSpPr/>
            <p:nvPr/>
          </p:nvGrpSpPr>
          <p:grpSpPr>
            <a:xfrm>
              <a:off x="5636554" y="1406013"/>
              <a:ext cx="2224161" cy="1914425"/>
              <a:chOff x="5830225" y="1638050"/>
              <a:chExt cx="2593773" cy="2232566"/>
            </a:xfrm>
          </p:grpSpPr>
          <p:sp>
            <p:nvSpPr>
              <p:cNvPr id="2913" name="Google Shape;2913;p54"/>
              <p:cNvSpPr/>
              <p:nvPr/>
            </p:nvSpPr>
            <p:spPr>
              <a:xfrm>
                <a:off x="5830225" y="1638050"/>
                <a:ext cx="2593773" cy="1503400"/>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5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54"/>
              <p:cNvSpPr/>
              <p:nvPr/>
            </p:nvSpPr>
            <p:spPr>
              <a:xfrm>
                <a:off x="5899411" y="1700198"/>
                <a:ext cx="2455374" cy="1366738"/>
              </a:xfrm>
              <a:custGeom>
                <a:rect b="b" l="l" r="r" t="t"/>
                <a:pathLst>
                  <a:path extrusionOk="0" h="47194" w="84785">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5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54"/>
              <p:cNvSpPr/>
              <p:nvPr/>
            </p:nvSpPr>
            <p:spPr>
              <a:xfrm>
                <a:off x="6738767" y="3827176"/>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54"/>
              <p:cNvSpPr/>
              <p:nvPr/>
            </p:nvSpPr>
            <p:spPr>
              <a:xfrm>
                <a:off x="6878530" y="3384595"/>
                <a:ext cx="497156" cy="147638"/>
              </a:xfrm>
              <a:custGeom>
                <a:rect b="b" l="l" r="r" t="t"/>
                <a:pathLst>
                  <a:path extrusionOk="0" h="5098" w="17167">
                    <a:moveTo>
                      <a:pt x="1" y="0"/>
                    </a:moveTo>
                    <a:lnTo>
                      <a:pt x="1" y="1156"/>
                    </a:lnTo>
                    <a:lnTo>
                      <a:pt x="17167" y="5097"/>
                    </a:lnTo>
                    <a:lnTo>
                      <a:pt x="171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54"/>
              <p:cNvSpPr/>
              <p:nvPr/>
            </p:nvSpPr>
            <p:spPr>
              <a:xfrm>
                <a:off x="6007752" y="1813287"/>
                <a:ext cx="790000" cy="555800"/>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54"/>
              <p:cNvSpPr/>
              <p:nvPr/>
            </p:nvSpPr>
            <p:spPr>
              <a:xfrm>
                <a:off x="6007752" y="2430831"/>
                <a:ext cx="1641713" cy="555916"/>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54"/>
              <p:cNvSpPr/>
              <p:nvPr/>
            </p:nvSpPr>
            <p:spPr>
              <a:xfrm>
                <a:off x="6859503" y="1813287"/>
                <a:ext cx="789971" cy="555800"/>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54"/>
              <p:cNvSpPr/>
              <p:nvPr/>
            </p:nvSpPr>
            <p:spPr>
              <a:xfrm>
                <a:off x="7728138" y="1813287"/>
                <a:ext cx="559247" cy="258120"/>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54"/>
              <p:cNvSpPr/>
              <p:nvPr/>
            </p:nvSpPr>
            <p:spPr>
              <a:xfrm>
                <a:off x="7728138" y="2131674"/>
                <a:ext cx="559247" cy="855073"/>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4" name="Google Shape;2924;p54"/>
            <p:cNvGrpSpPr/>
            <p:nvPr/>
          </p:nvGrpSpPr>
          <p:grpSpPr>
            <a:xfrm>
              <a:off x="7379767" y="1023666"/>
              <a:ext cx="795392" cy="626115"/>
              <a:chOff x="7542675" y="1392460"/>
              <a:chExt cx="879178" cy="692069"/>
            </a:xfrm>
          </p:grpSpPr>
          <p:sp>
            <p:nvSpPr>
              <p:cNvPr id="2925" name="Google Shape;2925;p54"/>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6" name="Google Shape;2926;p54"/>
              <p:cNvGrpSpPr/>
              <p:nvPr/>
            </p:nvGrpSpPr>
            <p:grpSpPr>
              <a:xfrm>
                <a:off x="7603656" y="1520706"/>
                <a:ext cx="657046" cy="305943"/>
                <a:chOff x="7603656" y="1520706"/>
                <a:chExt cx="657046" cy="305943"/>
              </a:xfrm>
            </p:grpSpPr>
            <p:sp>
              <p:nvSpPr>
                <p:cNvPr id="2927" name="Google Shape;2927;p54"/>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54"/>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54"/>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54"/>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31" name="Google Shape;2931;p54"/>
            <p:cNvGrpSpPr/>
            <p:nvPr/>
          </p:nvGrpSpPr>
          <p:grpSpPr>
            <a:xfrm>
              <a:off x="4940950" y="2809425"/>
              <a:ext cx="1355700" cy="262500"/>
              <a:chOff x="1884725" y="2724775"/>
              <a:chExt cx="1355700" cy="262500"/>
            </a:xfrm>
          </p:grpSpPr>
          <p:sp>
            <p:nvSpPr>
              <p:cNvPr id="2932" name="Google Shape;2932;p54"/>
              <p:cNvSpPr/>
              <p:nvPr/>
            </p:nvSpPr>
            <p:spPr>
              <a:xfrm>
                <a:off x="1884725" y="2724775"/>
                <a:ext cx="1355700" cy="262500"/>
              </a:xfrm>
              <a:prstGeom prst="roundRect">
                <a:avLst>
                  <a:gd fmla="val 23686" name="adj"/>
                </a:avLst>
              </a:prstGeom>
              <a:gradFill>
                <a:gsLst>
                  <a:gs pos="0">
                    <a:schemeClr val="lt1"/>
                  </a:gs>
                  <a:gs pos="100000">
                    <a:schemeClr val="dk2"/>
                  </a:gs>
                </a:gsLst>
                <a:lin ang="2698631"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54"/>
              <p:cNvSpPr/>
              <p:nvPr/>
            </p:nvSpPr>
            <p:spPr>
              <a:xfrm>
                <a:off x="2176700" y="2836550"/>
                <a:ext cx="964615"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54"/>
              <p:cNvSpPr/>
              <p:nvPr/>
            </p:nvSpPr>
            <p:spPr>
              <a:xfrm>
                <a:off x="2176700" y="2831500"/>
                <a:ext cx="463839" cy="49025"/>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54"/>
              <p:cNvSpPr/>
              <p:nvPr/>
            </p:nvSpPr>
            <p:spPr>
              <a:xfrm>
                <a:off x="1983825" y="2792040"/>
                <a:ext cx="133214" cy="127937"/>
              </a:xfrm>
              <a:custGeom>
                <a:rect b="b" l="l" r="r" t="t"/>
                <a:pathLst>
                  <a:path extrusionOk="0" h="9140" w="9517">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6" name="Google Shape;2936;p54"/>
            <p:cNvGrpSpPr/>
            <p:nvPr/>
          </p:nvGrpSpPr>
          <p:grpSpPr>
            <a:xfrm>
              <a:off x="7343900" y="2825875"/>
              <a:ext cx="381600" cy="356700"/>
              <a:chOff x="1062200" y="3366813"/>
              <a:chExt cx="381600" cy="356700"/>
            </a:xfrm>
          </p:grpSpPr>
          <p:sp>
            <p:nvSpPr>
              <p:cNvPr id="2937" name="Google Shape;2937;p54"/>
              <p:cNvSpPr/>
              <p:nvPr/>
            </p:nvSpPr>
            <p:spPr>
              <a:xfrm>
                <a:off x="1062200" y="3366813"/>
                <a:ext cx="381600" cy="356700"/>
              </a:xfrm>
              <a:prstGeom prst="roundRect">
                <a:avLst>
                  <a:gd fmla="val 18293" name="adj"/>
                </a:avLst>
              </a:prstGeom>
              <a:gradFill>
                <a:gsLst>
                  <a:gs pos="0">
                    <a:srgbClr val="E9A984"/>
                  </a:gs>
                  <a:gs pos="100000">
                    <a:srgbClr val="E57C85"/>
                  </a:gs>
                </a:gsLst>
                <a:lin ang="2698631"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8" name="Google Shape;2938;p54"/>
              <p:cNvGrpSpPr/>
              <p:nvPr/>
            </p:nvGrpSpPr>
            <p:grpSpPr>
              <a:xfrm>
                <a:off x="1138484" y="3433275"/>
                <a:ext cx="229200" cy="229200"/>
                <a:chOff x="955447" y="3891500"/>
                <a:chExt cx="229200" cy="229200"/>
              </a:xfrm>
            </p:grpSpPr>
            <p:sp>
              <p:nvSpPr>
                <p:cNvPr id="2939" name="Google Shape;2939;p54"/>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54"/>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41" name="Google Shape;2941;p54"/>
            <p:cNvGrpSpPr/>
            <p:nvPr/>
          </p:nvGrpSpPr>
          <p:grpSpPr>
            <a:xfrm>
              <a:off x="6106102" y="1883169"/>
              <a:ext cx="767672" cy="251306"/>
              <a:chOff x="6394925" y="2541508"/>
              <a:chExt cx="736800" cy="241200"/>
            </a:xfrm>
          </p:grpSpPr>
          <p:sp>
            <p:nvSpPr>
              <p:cNvPr id="2942" name="Google Shape;2942;p54"/>
              <p:cNvSpPr/>
              <p:nvPr/>
            </p:nvSpPr>
            <p:spPr>
              <a:xfrm rot="-5400000">
                <a:off x="6642725" y="2293708"/>
                <a:ext cx="241200" cy="736800"/>
              </a:xfrm>
              <a:prstGeom prst="roundRect">
                <a:avLst>
                  <a:gd fmla="val 7267" name="adj"/>
                </a:avLst>
              </a:prstGeom>
              <a:gradFill>
                <a:gsLst>
                  <a:gs pos="0">
                    <a:srgbClr val="FFFFFF"/>
                  </a:gs>
                  <a:gs pos="100000">
                    <a:srgbClr val="C5C7F4"/>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54"/>
              <p:cNvSpPr/>
              <p:nvPr/>
            </p:nvSpPr>
            <p:spPr>
              <a:xfrm rot="-5400000">
                <a:off x="6465199" y="2584700"/>
                <a:ext cx="152700" cy="154800"/>
              </a:xfrm>
              <a:prstGeom prst="roundRect">
                <a:avLst>
                  <a:gd fmla="val 7267" name="adj"/>
                </a:avLst>
              </a:prstGeom>
              <a:gradFill>
                <a:gsLst>
                  <a:gs pos="0">
                    <a:schemeClr val="lt2"/>
                  </a:gs>
                  <a:gs pos="100000">
                    <a:srgbClr val="E57C85"/>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54"/>
              <p:cNvSpPr/>
              <p:nvPr/>
            </p:nvSpPr>
            <p:spPr>
              <a:xfrm rot="-5400000">
                <a:off x="6686966" y="2584700"/>
                <a:ext cx="152700" cy="154800"/>
              </a:xfrm>
              <a:prstGeom prst="roundRect">
                <a:avLst>
                  <a:gd fmla="val 7267" name="adj"/>
                </a:avLst>
              </a:prstGeom>
              <a:gradFill>
                <a:gsLst>
                  <a:gs pos="0">
                    <a:srgbClr val="E57C85"/>
                  </a:gs>
                  <a:gs pos="100000">
                    <a:schemeClr val="accent6"/>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54"/>
              <p:cNvSpPr/>
              <p:nvPr/>
            </p:nvSpPr>
            <p:spPr>
              <a:xfrm rot="-5400000">
                <a:off x="6908732" y="2584700"/>
                <a:ext cx="152700" cy="154800"/>
              </a:xfrm>
              <a:prstGeom prst="roundRect">
                <a:avLst>
                  <a:gd fmla="val 7267" name="adj"/>
                </a:avLst>
              </a:prstGeom>
              <a:gradFill>
                <a:gsLst>
                  <a:gs pos="0">
                    <a:srgbClr val="80DFFF"/>
                  </a:gs>
                  <a:gs pos="100000">
                    <a:srgbClr val="318FFA">
                      <a:alpha val="71372"/>
                    </a:srgbClr>
                  </a:gs>
                </a:gsLst>
                <a:lin ang="2698631"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6" name="Google Shape;2946;p54"/>
            <p:cNvGrpSpPr/>
            <p:nvPr/>
          </p:nvGrpSpPr>
          <p:grpSpPr>
            <a:xfrm>
              <a:off x="5636550" y="1023675"/>
              <a:ext cx="1558800" cy="263700"/>
              <a:chOff x="2282900" y="800475"/>
              <a:chExt cx="1558800" cy="263700"/>
            </a:xfrm>
          </p:grpSpPr>
          <p:sp>
            <p:nvSpPr>
              <p:cNvPr id="2947" name="Google Shape;2947;p54"/>
              <p:cNvSpPr/>
              <p:nvPr/>
            </p:nvSpPr>
            <p:spPr>
              <a:xfrm>
                <a:off x="2282900" y="800475"/>
                <a:ext cx="15588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54"/>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54"/>
              <p:cNvSpPr/>
              <p:nvPr/>
            </p:nvSpPr>
            <p:spPr>
              <a:xfrm>
                <a:off x="2629264" y="865783"/>
                <a:ext cx="11454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50" name="Google Shape;2950;p5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54">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5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3" name="Google Shape;2953;p54"/>
          <p:cNvGrpSpPr/>
          <p:nvPr/>
        </p:nvGrpSpPr>
        <p:grpSpPr>
          <a:xfrm>
            <a:off x="5017161" y="2231002"/>
            <a:ext cx="440861" cy="441047"/>
            <a:chOff x="948586" y="2887902"/>
            <a:chExt cx="440861" cy="441047"/>
          </a:xfrm>
        </p:grpSpPr>
        <p:sp>
          <p:nvSpPr>
            <p:cNvPr id="2954" name="Google Shape;2954;p54"/>
            <p:cNvSpPr/>
            <p:nvPr/>
          </p:nvSpPr>
          <p:spPr>
            <a:xfrm>
              <a:off x="948586" y="2887902"/>
              <a:ext cx="440861" cy="44104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54"/>
            <p:cNvSpPr/>
            <p:nvPr/>
          </p:nvSpPr>
          <p:spPr>
            <a:xfrm>
              <a:off x="1037200" y="2982875"/>
              <a:ext cx="263625" cy="251100"/>
            </a:xfrm>
            <a:custGeom>
              <a:rect b="b" l="l" r="r" t="t"/>
              <a:pathLst>
                <a:path extrusionOk="0" h="10044" w="10545">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6" name="Google Shape;2956;p54"/>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ID" sz="1000" u="none" cap="none" strike="noStrike">
                <a:solidFill>
                  <a:srgbClr val="E2E2E2"/>
                </a:solidFill>
                <a:latin typeface="Oswald"/>
                <a:ea typeface="Oswald"/>
                <a:cs typeface="Oswald"/>
                <a:sym typeface="Oswald"/>
              </a:rPr>
              <a:t>YOUR LOGO HERE</a:t>
            </a:r>
            <a:endParaRPr b="0" i="0" sz="1000" u="none" cap="none" strike="noStrike">
              <a:solidFill>
                <a:srgbClr val="E2E2E2"/>
              </a:solidFill>
              <a:latin typeface="Oswald"/>
              <a:ea typeface="Oswald"/>
              <a:cs typeface="Oswald"/>
              <a:sym typeface="Oswald"/>
            </a:endParaRPr>
          </a:p>
        </p:txBody>
      </p:sp>
      <p:sp>
        <p:nvSpPr>
          <p:cNvPr id="2957" name="Google Shape;2957;p54">
            <a:hlinkClick action="ppaction://hlinksldjump" r:id="rId7"/>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ID" sz="1000" u="none" cap="none" strike="noStrike">
                <a:solidFill>
                  <a:srgbClr val="E2E2E2"/>
                </a:solidFill>
                <a:latin typeface="Oswald"/>
                <a:ea typeface="Oswald"/>
                <a:cs typeface="Oswald"/>
                <a:sym typeface="Oswald"/>
              </a:rPr>
              <a:t>INDEX.HTML</a:t>
            </a:r>
            <a:endParaRPr b="0" i="0" sz="1000" u="none" cap="none" strike="noStrike">
              <a:solidFill>
                <a:srgbClr val="E2E2E2"/>
              </a:solidFill>
              <a:latin typeface="Oswald"/>
              <a:ea typeface="Oswald"/>
              <a:cs typeface="Oswald"/>
              <a:sym typeface="Oswald"/>
            </a:endParaRPr>
          </a:p>
        </p:txBody>
      </p:sp>
      <p:sp>
        <p:nvSpPr>
          <p:cNvPr id="2958" name="Google Shape;2958;p54"/>
          <p:cNvSpPr/>
          <p:nvPr/>
        </p:nvSpPr>
        <p:spPr>
          <a:xfrm>
            <a:off x="796200" y="3559878"/>
            <a:ext cx="6718184" cy="535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59" name="Google Shape;2959;p54"/>
          <p:cNvPicPr preferRelativeResize="0"/>
          <p:nvPr/>
        </p:nvPicPr>
        <p:blipFill rotWithShape="1">
          <a:blip r:embed="rId8">
            <a:alphaModFix/>
          </a:blip>
          <a:srcRect b="0" l="0" r="0" t="0"/>
          <a:stretch/>
        </p:blipFill>
        <p:spPr>
          <a:xfrm>
            <a:off x="2840001" y="2913622"/>
            <a:ext cx="1426937" cy="15132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6"/>
          <p:cNvSpPr txBox="1"/>
          <p:nvPr>
            <p:ph type="ctrTitle"/>
          </p:nvPr>
        </p:nvSpPr>
        <p:spPr>
          <a:xfrm>
            <a:off x="1387539" y="901388"/>
            <a:ext cx="4945939" cy="122216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ID" sz="2800"/>
              <a:t>/Menyusun Fungsi, File atau Sumber Daya Pemrograman Lain dalam Organisasi yang Rapi</a:t>
            </a:r>
            <a:endParaRPr sz="2800"/>
          </a:p>
        </p:txBody>
      </p:sp>
      <p:grpSp>
        <p:nvGrpSpPr>
          <p:cNvPr id="966" name="Google Shape;966;p6"/>
          <p:cNvGrpSpPr/>
          <p:nvPr/>
        </p:nvGrpSpPr>
        <p:grpSpPr>
          <a:xfrm>
            <a:off x="5622229" y="2324437"/>
            <a:ext cx="2224161" cy="1884607"/>
            <a:chOff x="5375029" y="1818088"/>
            <a:chExt cx="2224161" cy="1884607"/>
          </a:xfrm>
        </p:grpSpPr>
        <p:sp>
          <p:nvSpPr>
            <p:cNvPr id="967" name="Google Shape;967;p6"/>
            <p:cNvSpPr/>
            <p:nvPr/>
          </p:nvSpPr>
          <p:spPr>
            <a:xfrm>
              <a:off x="6273950" y="3298356"/>
              <a:ext cx="426300" cy="396873"/>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
            <p:cNvSpPr/>
            <p:nvPr/>
          </p:nvSpPr>
          <p:spPr>
            <a:xfrm>
              <a:off x="6154104" y="3665446"/>
              <a:ext cx="666008" cy="37249"/>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
            <p:cNvSpPr/>
            <p:nvPr/>
          </p:nvSpPr>
          <p:spPr>
            <a:xfrm>
              <a:off x="6273950" y="3303326"/>
              <a:ext cx="426300" cy="126596"/>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
            <p:cNvSpPr/>
            <p:nvPr/>
          </p:nvSpPr>
          <p:spPr>
            <a:xfrm>
              <a:off x="5375029" y="3097292"/>
              <a:ext cx="2224098" cy="218476"/>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
            <p:cNvSpPr/>
            <p:nvPr/>
          </p:nvSpPr>
          <p:spPr>
            <a:xfrm>
              <a:off x="5375029" y="1818088"/>
              <a:ext cx="2224161" cy="1289166"/>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
            <p:cNvSpPr/>
            <p:nvPr/>
          </p:nvSpPr>
          <p:spPr>
            <a:xfrm>
              <a:off x="5434356" y="1871380"/>
              <a:ext cx="2105483" cy="1171978"/>
            </a:xfrm>
            <a:custGeom>
              <a:rect b="b" l="l" r="r" t="t"/>
              <a:pathLst>
                <a:path extrusionOk="0" h="47194" w="84785">
                  <a:moveTo>
                    <a:pt x="1" y="0"/>
                  </a:moveTo>
                  <a:lnTo>
                    <a:pt x="1" y="47193"/>
                  </a:lnTo>
                  <a:lnTo>
                    <a:pt x="84785" y="47193"/>
                  </a:lnTo>
                  <a:lnTo>
                    <a:pt x="84785" y="0"/>
                  </a:lnTo>
                  <a:close/>
                </a:path>
              </a:pathLst>
            </a:custGeom>
            <a:gradFill>
              <a:gsLst>
                <a:gs pos="0">
                  <a:srgbClr val="80DFFF"/>
                </a:gs>
                <a:gs pos="100000">
                  <a:srgbClr val="318FFA">
                    <a:alpha val="71372"/>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
            <p:cNvSpPr/>
            <p:nvPr/>
          </p:nvSpPr>
          <p:spPr>
            <a:xfrm>
              <a:off x="5527258" y="1968354"/>
              <a:ext cx="677425" cy="476599"/>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
            <p:cNvSpPr/>
            <p:nvPr/>
          </p:nvSpPr>
          <p:spPr>
            <a:xfrm>
              <a:off x="5527258" y="2497898"/>
              <a:ext cx="1407769" cy="476698"/>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
            <p:cNvSpPr/>
            <p:nvPr/>
          </p:nvSpPr>
          <p:spPr>
            <a:xfrm>
              <a:off x="6257635" y="1968354"/>
              <a:ext cx="677400" cy="476599"/>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
            <p:cNvSpPr/>
            <p:nvPr/>
          </p:nvSpPr>
          <p:spPr>
            <a:xfrm>
              <a:off x="7002489" y="1968354"/>
              <a:ext cx="479554" cy="221338"/>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
            <p:cNvSpPr/>
            <p:nvPr/>
          </p:nvSpPr>
          <p:spPr>
            <a:xfrm>
              <a:off x="7002489" y="2241370"/>
              <a:ext cx="479554" cy="733225"/>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8" name="Google Shape;978;p6"/>
          <p:cNvGrpSpPr/>
          <p:nvPr/>
        </p:nvGrpSpPr>
        <p:grpSpPr>
          <a:xfrm>
            <a:off x="7365442" y="1942090"/>
            <a:ext cx="795392" cy="626115"/>
            <a:chOff x="7542675" y="1392460"/>
            <a:chExt cx="879178" cy="692069"/>
          </a:xfrm>
        </p:grpSpPr>
        <p:sp>
          <p:nvSpPr>
            <p:cNvPr id="979" name="Google Shape;979;p6"/>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6"/>
            <p:cNvGrpSpPr/>
            <p:nvPr/>
          </p:nvGrpSpPr>
          <p:grpSpPr>
            <a:xfrm>
              <a:off x="7603656" y="1520706"/>
              <a:ext cx="657046" cy="305943"/>
              <a:chOff x="7603656" y="1520706"/>
              <a:chExt cx="657046" cy="305943"/>
            </a:xfrm>
          </p:grpSpPr>
          <p:sp>
            <p:nvSpPr>
              <p:cNvPr id="981" name="Google Shape;981;p6"/>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85" name="Google Shape;985;p6"/>
          <p:cNvGrpSpPr/>
          <p:nvPr/>
        </p:nvGrpSpPr>
        <p:grpSpPr>
          <a:xfrm>
            <a:off x="299286" y="189025"/>
            <a:ext cx="133205" cy="119344"/>
            <a:chOff x="222150" y="185025"/>
            <a:chExt cx="170100" cy="152400"/>
          </a:xfrm>
        </p:grpSpPr>
        <p:cxnSp>
          <p:nvCxnSpPr>
            <p:cNvPr id="986" name="Google Shape;986;p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987" name="Google Shape;987;p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988" name="Google Shape;988;p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989" name="Google Shape;989;p6"/>
          <p:cNvGrpSpPr/>
          <p:nvPr/>
        </p:nvGrpSpPr>
        <p:grpSpPr>
          <a:xfrm>
            <a:off x="5302610" y="3351675"/>
            <a:ext cx="633471" cy="733893"/>
            <a:chOff x="5055410" y="2845326"/>
            <a:chExt cx="633471" cy="733893"/>
          </a:xfrm>
        </p:grpSpPr>
        <p:grpSp>
          <p:nvGrpSpPr>
            <p:cNvPr id="990" name="Google Shape;990;p6"/>
            <p:cNvGrpSpPr/>
            <p:nvPr/>
          </p:nvGrpSpPr>
          <p:grpSpPr>
            <a:xfrm>
              <a:off x="5055410" y="2845326"/>
              <a:ext cx="633471" cy="733893"/>
              <a:chOff x="5418807" y="2497285"/>
              <a:chExt cx="700200" cy="811200"/>
            </a:xfrm>
          </p:grpSpPr>
          <p:sp>
            <p:nvSpPr>
              <p:cNvPr id="991" name="Google Shape;991;p6"/>
              <p:cNvSpPr/>
              <p:nvPr/>
            </p:nvSpPr>
            <p:spPr>
              <a:xfrm>
                <a:off x="5418807" y="2497285"/>
                <a:ext cx="700200" cy="811200"/>
              </a:xfrm>
              <a:prstGeom prst="roundRect">
                <a:avLst>
                  <a:gd fmla="val 18711" name="adj"/>
                </a:avLst>
              </a:prstGeom>
              <a:gradFill>
                <a:gsLst>
                  <a:gs pos="0">
                    <a:srgbClr val="FFFFFF">
                      <a:alpha val="85490"/>
                    </a:srgbClr>
                  </a:gs>
                  <a:gs pos="100000">
                    <a:srgbClr val="C5C7F4">
                      <a:alpha val="85490"/>
                    </a:srgbClr>
                  </a:gs>
                </a:gsLst>
                <a:lin ang="5400012" scaled="0"/>
              </a:gradFill>
              <a:ln>
                <a:noFill/>
              </a:ln>
              <a:effectLst>
                <a:outerShdw blurRad="57150" rotWithShape="0" algn="bl" dir="5400000" dist="19050">
                  <a:schemeClr val="dk1">
                    <a:alpha val="2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2" name="Google Shape;992;p6"/>
              <p:cNvGrpSpPr/>
              <p:nvPr/>
            </p:nvGrpSpPr>
            <p:grpSpPr>
              <a:xfrm>
                <a:off x="5600579" y="2592573"/>
                <a:ext cx="336576" cy="344118"/>
                <a:chOff x="3409000" y="1026975"/>
                <a:chExt cx="355075" cy="363032"/>
              </a:xfrm>
            </p:grpSpPr>
            <p:sp>
              <p:nvSpPr>
                <p:cNvPr id="993" name="Google Shape;993;p6"/>
                <p:cNvSpPr/>
                <p:nvPr/>
              </p:nvSpPr>
              <p:spPr>
                <a:xfrm>
                  <a:off x="3409000" y="1026975"/>
                  <a:ext cx="355075" cy="355225"/>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
                <p:cNvSpPr/>
                <p:nvPr/>
              </p:nvSpPr>
              <p:spPr>
                <a:xfrm>
                  <a:off x="3528425" y="1078900"/>
                  <a:ext cx="116400" cy="116250"/>
                </a:xfrm>
                <a:custGeom>
                  <a:rect b="b" l="l" r="r" t="t"/>
                  <a:pathLst>
                    <a:path extrusionOk="0" h="4650" w="4656">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
                <p:cNvSpPr/>
                <p:nvPr/>
              </p:nvSpPr>
              <p:spPr>
                <a:xfrm>
                  <a:off x="3464200" y="1246832"/>
                  <a:ext cx="244825" cy="143175"/>
                </a:xfrm>
                <a:custGeom>
                  <a:rect b="b" l="l" r="r" t="t"/>
                  <a:pathLst>
                    <a:path extrusionOk="0" h="5727" w="9793">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96" name="Google Shape;996;p6"/>
            <p:cNvGrpSpPr/>
            <p:nvPr/>
          </p:nvGrpSpPr>
          <p:grpSpPr>
            <a:xfrm>
              <a:off x="5195602" y="3311831"/>
              <a:ext cx="352067" cy="169406"/>
              <a:chOff x="5528432" y="2979624"/>
              <a:chExt cx="480900" cy="187251"/>
            </a:xfrm>
          </p:grpSpPr>
          <p:sp>
            <p:nvSpPr>
              <p:cNvPr id="997" name="Google Shape;997;p6"/>
              <p:cNvSpPr/>
              <p:nvPr/>
            </p:nvSpPr>
            <p:spPr>
              <a:xfrm>
                <a:off x="5528432" y="2979624"/>
                <a:ext cx="480900" cy="40800"/>
              </a:xfrm>
              <a:prstGeom prst="roundRect">
                <a:avLst>
                  <a:gd fmla="val 50000" name="adj"/>
                </a:avLst>
              </a:prstGeom>
              <a:solidFill>
                <a:schemeClr val="accent6">
                  <a:alpha val="5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
              <p:cNvSpPr/>
              <p:nvPr/>
            </p:nvSpPr>
            <p:spPr>
              <a:xfrm>
                <a:off x="5528432" y="3052849"/>
                <a:ext cx="480900" cy="40800"/>
              </a:xfrm>
              <a:prstGeom prst="roundRect">
                <a:avLst>
                  <a:gd fmla="val 50000" name="adj"/>
                </a:avLst>
              </a:prstGeom>
              <a:solidFill>
                <a:schemeClr val="accent6">
                  <a:alpha val="5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
              <p:cNvSpPr/>
              <p:nvPr/>
            </p:nvSpPr>
            <p:spPr>
              <a:xfrm>
                <a:off x="5610449" y="3126075"/>
                <a:ext cx="316800" cy="40800"/>
              </a:xfrm>
              <a:prstGeom prst="roundRect">
                <a:avLst>
                  <a:gd fmla="val 50000" name="adj"/>
                </a:avLst>
              </a:prstGeom>
              <a:solidFill>
                <a:schemeClr val="accent6">
                  <a:alpha val="5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0" name="Google Shape;1000;p6"/>
          <p:cNvGrpSpPr/>
          <p:nvPr/>
        </p:nvGrpSpPr>
        <p:grpSpPr>
          <a:xfrm>
            <a:off x="7674395" y="2970861"/>
            <a:ext cx="694832" cy="495053"/>
            <a:chOff x="3336290" y="763810"/>
            <a:chExt cx="810300" cy="577321"/>
          </a:xfrm>
        </p:grpSpPr>
        <p:sp>
          <p:nvSpPr>
            <p:cNvPr id="1001" name="Google Shape;1001;p6"/>
            <p:cNvSpPr/>
            <p:nvPr/>
          </p:nvSpPr>
          <p:spPr>
            <a:xfrm rot="-5401788">
              <a:off x="3452990" y="647471"/>
              <a:ext cx="576900" cy="8100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
            <p:cNvSpPr/>
            <p:nvPr/>
          </p:nvSpPr>
          <p:spPr>
            <a:xfrm>
              <a:off x="3414726" y="1013671"/>
              <a:ext cx="653730" cy="281110"/>
            </a:xfrm>
            <a:custGeom>
              <a:rect b="b" l="l" r="r" t="t"/>
              <a:pathLst>
                <a:path extrusionOk="0" h="14176" w="28015">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
            <p:cNvSpPr/>
            <p:nvPr/>
          </p:nvSpPr>
          <p:spPr>
            <a:xfrm>
              <a:off x="3848871" y="832785"/>
              <a:ext cx="144823" cy="144867"/>
            </a:xfrm>
            <a:custGeom>
              <a:rect b="b" l="l" r="r" t="t"/>
              <a:pathLst>
                <a:path extrusionOk="0" h="4417" w="4416">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4" name="Google Shape;1004;p6"/>
          <p:cNvGrpSpPr/>
          <p:nvPr/>
        </p:nvGrpSpPr>
        <p:grpSpPr>
          <a:xfrm>
            <a:off x="5406611" y="2237709"/>
            <a:ext cx="999286" cy="251306"/>
            <a:chOff x="6394932" y="2541500"/>
            <a:chExt cx="959100" cy="241200"/>
          </a:xfrm>
        </p:grpSpPr>
        <p:sp>
          <p:nvSpPr>
            <p:cNvPr id="1005" name="Google Shape;1005;p6"/>
            <p:cNvSpPr/>
            <p:nvPr/>
          </p:nvSpPr>
          <p:spPr>
            <a:xfrm rot="-5400000">
              <a:off x="6753882" y="2182550"/>
              <a:ext cx="241200" cy="9591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
            <p:cNvSpPr/>
            <p:nvPr/>
          </p:nvSpPr>
          <p:spPr>
            <a:xfrm rot="-5400000">
              <a:off x="6465475" y="2584700"/>
              <a:ext cx="152700" cy="154800"/>
            </a:xfrm>
            <a:prstGeom prst="roundRect">
              <a:avLst>
                <a:gd fmla="val 7267" name="adj"/>
              </a:avLst>
            </a:prstGeom>
            <a:gradFill>
              <a:gsLst>
                <a:gs pos="0">
                  <a:srgbClr val="E9A984"/>
                </a:gs>
                <a:gs pos="100000">
                  <a:srgbClr val="E57C85"/>
                </a:gs>
              </a:gsLst>
              <a:lin ang="2700006"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
            <p:cNvSpPr/>
            <p:nvPr/>
          </p:nvSpPr>
          <p:spPr>
            <a:xfrm rot="-5400000">
              <a:off x="6687242" y="2584700"/>
              <a:ext cx="152700" cy="154800"/>
            </a:xfrm>
            <a:prstGeom prst="roundRect">
              <a:avLst>
                <a:gd fmla="val 7267" name="adj"/>
              </a:avLst>
            </a:prstGeom>
            <a:gradFill>
              <a:gsLst>
                <a:gs pos="0">
                  <a:srgbClr val="3DB0FD"/>
                </a:gs>
                <a:gs pos="100000">
                  <a:srgbClr val="308EF7"/>
                </a:gs>
              </a:gsLst>
              <a:lin ang="2700006"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
            <p:cNvSpPr/>
            <p:nvPr/>
          </p:nvSpPr>
          <p:spPr>
            <a:xfrm rot="-5400000">
              <a:off x="6909008" y="2584700"/>
              <a:ext cx="152700" cy="154800"/>
            </a:xfrm>
            <a:prstGeom prst="roundRect">
              <a:avLst>
                <a:gd fmla="val 7267" name="adj"/>
              </a:avLst>
            </a:pr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
            <p:cNvSpPr/>
            <p:nvPr/>
          </p:nvSpPr>
          <p:spPr>
            <a:xfrm rot="-5400000">
              <a:off x="7130775" y="2584700"/>
              <a:ext cx="152700" cy="154800"/>
            </a:xfrm>
            <a:prstGeom prst="roundRect">
              <a:avLst>
                <a:gd fmla="val 7267" name="adj"/>
              </a:avLst>
            </a:prstGeom>
            <a:gradFill>
              <a:gsLst>
                <a:gs pos="0">
                  <a:schemeClr val="lt2"/>
                </a:gs>
                <a:gs pos="100000">
                  <a:srgbClr val="E57C85"/>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p6"/>
          <p:cNvGrpSpPr/>
          <p:nvPr/>
        </p:nvGrpSpPr>
        <p:grpSpPr>
          <a:xfrm>
            <a:off x="286617" y="3999999"/>
            <a:ext cx="145867" cy="958251"/>
            <a:chOff x="286625" y="3923799"/>
            <a:chExt cx="145867" cy="958251"/>
          </a:xfrm>
        </p:grpSpPr>
        <p:sp>
          <p:nvSpPr>
            <p:cNvPr id="1011" name="Google Shape;1011;p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2" name="Google Shape;1012;p6"/>
            <p:cNvGrpSpPr/>
            <p:nvPr/>
          </p:nvGrpSpPr>
          <p:grpSpPr>
            <a:xfrm>
              <a:off x="298112" y="4342643"/>
              <a:ext cx="110182" cy="126862"/>
              <a:chOff x="281100" y="2027800"/>
              <a:chExt cx="140700" cy="162000"/>
            </a:xfrm>
          </p:grpSpPr>
          <p:sp>
            <p:nvSpPr>
              <p:cNvPr id="1013" name="Google Shape;1013;p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4" name="Google Shape;1014;p6"/>
              <p:cNvGrpSpPr/>
              <p:nvPr/>
            </p:nvGrpSpPr>
            <p:grpSpPr>
              <a:xfrm>
                <a:off x="308875" y="2088450"/>
                <a:ext cx="85200" cy="40700"/>
                <a:chOff x="308875" y="2087000"/>
                <a:chExt cx="85200" cy="40700"/>
              </a:xfrm>
            </p:grpSpPr>
            <p:cxnSp>
              <p:nvCxnSpPr>
                <p:cNvPr id="1015" name="Google Shape;1015;p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016" name="Google Shape;1016;p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017" name="Google Shape;1017;p6"/>
            <p:cNvGrpSpPr/>
            <p:nvPr/>
          </p:nvGrpSpPr>
          <p:grpSpPr>
            <a:xfrm>
              <a:off x="286625" y="3923799"/>
              <a:ext cx="133200" cy="133200"/>
              <a:chOff x="286625" y="3648899"/>
              <a:chExt cx="133200" cy="133200"/>
            </a:xfrm>
          </p:grpSpPr>
          <p:sp>
            <p:nvSpPr>
              <p:cNvPr id="1018" name="Google Shape;1018;p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020" name="Google Shape;1020;p6">
            <a:hlinkClick action="ppaction://hlinkshowjump?jump=nextslide"/>
          </p:cNvPr>
          <p:cNvCxnSpPr/>
          <p:nvPr/>
        </p:nvCxnSpPr>
        <p:spPr>
          <a:xfrm>
            <a:off x="1484520" y="4023608"/>
            <a:ext cx="740100" cy="0"/>
          </a:xfrm>
          <a:prstGeom prst="straightConnector1">
            <a:avLst/>
          </a:prstGeom>
          <a:noFill/>
          <a:ln cap="flat" cmpd="sng" w="9525">
            <a:solidFill>
              <a:schemeClr val="dk2"/>
            </a:solidFill>
            <a:prstDash val="solid"/>
            <a:round/>
            <a:headEnd len="sm" w="sm" type="none"/>
            <a:tailEnd len="med" w="med" type="stealth"/>
          </a:ln>
        </p:spPr>
      </p:cxnSp>
      <p:sp>
        <p:nvSpPr>
          <p:cNvPr id="1021" name="Google Shape;1021;p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5" name="Google Shape;1025;p6"/>
          <p:cNvPicPr preferRelativeResize="0"/>
          <p:nvPr/>
        </p:nvPicPr>
        <p:blipFill rotWithShape="1">
          <a:blip r:embed="rId6">
            <a:alphaModFix/>
          </a:blip>
          <a:srcRect b="0" l="0" r="0" t="0"/>
          <a:stretch/>
        </p:blipFill>
        <p:spPr>
          <a:xfrm>
            <a:off x="465186" y="10557"/>
            <a:ext cx="1405224" cy="634685"/>
          </a:xfrm>
          <a:prstGeom prst="rect">
            <a:avLst/>
          </a:prstGeom>
          <a:noFill/>
          <a:ln>
            <a:noFill/>
          </a:ln>
          <a:effectLst>
            <a:outerShdw blurRad="50800" rotWithShape="0" algn="tl" dir="2700000" dist="38100">
              <a:srgbClr val="000000">
                <a:alpha val="40000"/>
              </a:srgbClr>
            </a:outerShdw>
          </a:effectLst>
        </p:spPr>
      </p:pic>
      <p:grpSp>
        <p:nvGrpSpPr>
          <p:cNvPr id="1026" name="Google Shape;1026;p6"/>
          <p:cNvGrpSpPr/>
          <p:nvPr/>
        </p:nvGrpSpPr>
        <p:grpSpPr>
          <a:xfrm flipH="1">
            <a:off x="79297" y="1881380"/>
            <a:ext cx="1405223" cy="3013423"/>
            <a:chOff x="7721925" y="946672"/>
            <a:chExt cx="1845000" cy="4108506"/>
          </a:xfrm>
        </p:grpSpPr>
        <p:sp>
          <p:nvSpPr>
            <p:cNvPr id="1027" name="Google Shape;1027;p6"/>
            <p:cNvSpPr/>
            <p:nvPr/>
          </p:nvSpPr>
          <p:spPr>
            <a:xfrm>
              <a:off x="7721925" y="4927078"/>
              <a:ext cx="1845000" cy="128100"/>
            </a:xfrm>
            <a:prstGeom prst="ellipse">
              <a:avLst/>
            </a:prstGeom>
            <a:solidFill>
              <a:srgbClr val="2C3045">
                <a:alpha val="1529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1028" name="Google Shape;1028;p6"/>
            <p:cNvGrpSpPr/>
            <p:nvPr/>
          </p:nvGrpSpPr>
          <p:grpSpPr>
            <a:xfrm flipH="1">
              <a:off x="7885124" y="946672"/>
              <a:ext cx="1335307" cy="4064222"/>
              <a:chOff x="2949400" y="238125"/>
              <a:chExt cx="1721200" cy="5238750"/>
            </a:xfrm>
          </p:grpSpPr>
          <p:sp>
            <p:nvSpPr>
              <p:cNvPr id="1029" name="Google Shape;1029;p6"/>
              <p:cNvSpPr/>
              <p:nvPr/>
            </p:nvSpPr>
            <p:spPr>
              <a:xfrm>
                <a:off x="3702875" y="1455825"/>
                <a:ext cx="382075" cy="306975"/>
              </a:xfrm>
              <a:custGeom>
                <a:rect b="b" l="l" r="r" t="t"/>
                <a:pathLst>
                  <a:path extrusionOk="0" h="12279" w="15283">
                    <a:moveTo>
                      <a:pt x="1" y="0"/>
                    </a:moveTo>
                    <a:lnTo>
                      <a:pt x="1" y="12177"/>
                    </a:lnTo>
                    <a:lnTo>
                      <a:pt x="15283" y="12278"/>
                    </a:lnTo>
                    <a:lnTo>
                      <a:pt x="15283"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0" name="Google Shape;1030;p6"/>
              <p:cNvSpPr/>
              <p:nvPr/>
            </p:nvSpPr>
            <p:spPr>
              <a:xfrm>
                <a:off x="3697350" y="1450775"/>
                <a:ext cx="392650" cy="317050"/>
              </a:xfrm>
              <a:custGeom>
                <a:rect b="b" l="l" r="r" t="t"/>
                <a:pathLst>
                  <a:path extrusionOk="0" h="12682" w="15706">
                    <a:moveTo>
                      <a:pt x="15302" y="404"/>
                    </a:moveTo>
                    <a:lnTo>
                      <a:pt x="15302" y="12278"/>
                    </a:lnTo>
                    <a:lnTo>
                      <a:pt x="424" y="12178"/>
                    </a:lnTo>
                    <a:lnTo>
                      <a:pt x="424" y="404"/>
                    </a:lnTo>
                    <a:close/>
                    <a:moveTo>
                      <a:pt x="222" y="1"/>
                    </a:moveTo>
                    <a:lnTo>
                      <a:pt x="141" y="21"/>
                    </a:lnTo>
                    <a:lnTo>
                      <a:pt x="61" y="61"/>
                    </a:lnTo>
                    <a:lnTo>
                      <a:pt x="20" y="122"/>
                    </a:lnTo>
                    <a:lnTo>
                      <a:pt x="0" y="202"/>
                    </a:lnTo>
                    <a:lnTo>
                      <a:pt x="0" y="12379"/>
                    </a:lnTo>
                    <a:lnTo>
                      <a:pt x="20" y="12460"/>
                    </a:lnTo>
                    <a:lnTo>
                      <a:pt x="61" y="12520"/>
                    </a:lnTo>
                    <a:lnTo>
                      <a:pt x="141" y="12581"/>
                    </a:lnTo>
                    <a:lnTo>
                      <a:pt x="222" y="12581"/>
                    </a:lnTo>
                    <a:lnTo>
                      <a:pt x="15504" y="12682"/>
                    </a:lnTo>
                    <a:lnTo>
                      <a:pt x="15584" y="12661"/>
                    </a:lnTo>
                    <a:lnTo>
                      <a:pt x="15645" y="12621"/>
                    </a:lnTo>
                    <a:lnTo>
                      <a:pt x="15685" y="12561"/>
                    </a:lnTo>
                    <a:lnTo>
                      <a:pt x="15705" y="12480"/>
                    </a:lnTo>
                    <a:lnTo>
                      <a:pt x="15705" y="202"/>
                    </a:lnTo>
                    <a:lnTo>
                      <a:pt x="15685" y="122"/>
                    </a:lnTo>
                    <a:lnTo>
                      <a:pt x="15645" y="61"/>
                    </a:lnTo>
                    <a:lnTo>
                      <a:pt x="15584" y="21"/>
                    </a:lnTo>
                    <a:lnTo>
                      <a:pt x="15504"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1" name="Google Shape;1031;p6"/>
              <p:cNvSpPr/>
              <p:nvPr/>
            </p:nvSpPr>
            <p:spPr>
              <a:xfrm>
                <a:off x="4091975" y="5270725"/>
                <a:ext cx="578625" cy="206150"/>
              </a:xfrm>
              <a:custGeom>
                <a:rect b="b" l="l" r="r" t="t"/>
                <a:pathLst>
                  <a:path extrusionOk="0" h="8246" w="23145">
                    <a:moveTo>
                      <a:pt x="9456" y="0"/>
                    </a:moveTo>
                    <a:lnTo>
                      <a:pt x="1" y="1674"/>
                    </a:lnTo>
                    <a:lnTo>
                      <a:pt x="1" y="8246"/>
                    </a:lnTo>
                    <a:lnTo>
                      <a:pt x="4517" y="8246"/>
                    </a:lnTo>
                    <a:lnTo>
                      <a:pt x="4739" y="5988"/>
                    </a:lnTo>
                    <a:lnTo>
                      <a:pt x="8972" y="8246"/>
                    </a:lnTo>
                    <a:lnTo>
                      <a:pt x="23145" y="8246"/>
                    </a:lnTo>
                    <a:lnTo>
                      <a:pt x="9456" y="0"/>
                    </a:lnTo>
                    <a:close/>
                  </a:path>
                </a:pathLst>
              </a:custGeom>
              <a:solidFill>
                <a:srgbClr val="1C45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2" name="Google Shape;1032;p6"/>
              <p:cNvSpPr/>
              <p:nvPr/>
            </p:nvSpPr>
            <p:spPr>
              <a:xfrm>
                <a:off x="2949400" y="5270725"/>
                <a:ext cx="578125" cy="206150"/>
              </a:xfrm>
              <a:custGeom>
                <a:rect b="b" l="l" r="r" t="t"/>
                <a:pathLst>
                  <a:path extrusionOk="0" h="8246" w="23125">
                    <a:moveTo>
                      <a:pt x="13689" y="0"/>
                    </a:moveTo>
                    <a:lnTo>
                      <a:pt x="0" y="8246"/>
                    </a:lnTo>
                    <a:lnTo>
                      <a:pt x="14173" y="8246"/>
                    </a:lnTo>
                    <a:lnTo>
                      <a:pt x="18407" y="5988"/>
                    </a:lnTo>
                    <a:lnTo>
                      <a:pt x="18628" y="8246"/>
                    </a:lnTo>
                    <a:lnTo>
                      <a:pt x="23124" y="8246"/>
                    </a:lnTo>
                    <a:lnTo>
                      <a:pt x="23124" y="1674"/>
                    </a:lnTo>
                    <a:lnTo>
                      <a:pt x="13689" y="0"/>
                    </a:lnTo>
                    <a:close/>
                  </a:path>
                </a:pathLst>
              </a:custGeom>
              <a:solidFill>
                <a:srgbClr val="1C45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3" name="Google Shape;1033;p6"/>
              <p:cNvSpPr/>
              <p:nvPr/>
            </p:nvSpPr>
            <p:spPr>
              <a:xfrm>
                <a:off x="3229625" y="1727975"/>
                <a:ext cx="1270625" cy="3604775"/>
              </a:xfrm>
              <a:custGeom>
                <a:rect b="b" l="l" r="r" t="t"/>
                <a:pathLst>
                  <a:path extrusionOk="0" h="144191" w="50825">
                    <a:moveTo>
                      <a:pt x="17096" y="1"/>
                    </a:moveTo>
                    <a:lnTo>
                      <a:pt x="16391" y="122"/>
                    </a:lnTo>
                    <a:lnTo>
                      <a:pt x="14516" y="485"/>
                    </a:lnTo>
                    <a:lnTo>
                      <a:pt x="13266" y="727"/>
                    </a:lnTo>
                    <a:lnTo>
                      <a:pt x="11875" y="1029"/>
                    </a:lnTo>
                    <a:lnTo>
                      <a:pt x="10363" y="1372"/>
                    </a:lnTo>
                    <a:lnTo>
                      <a:pt x="8810" y="1775"/>
                    </a:lnTo>
                    <a:lnTo>
                      <a:pt x="7238" y="2198"/>
                    </a:lnTo>
                    <a:lnTo>
                      <a:pt x="6472" y="2420"/>
                    </a:lnTo>
                    <a:lnTo>
                      <a:pt x="5726" y="2662"/>
                    </a:lnTo>
                    <a:lnTo>
                      <a:pt x="4980" y="2904"/>
                    </a:lnTo>
                    <a:lnTo>
                      <a:pt x="4274" y="3146"/>
                    </a:lnTo>
                    <a:lnTo>
                      <a:pt x="3609" y="3408"/>
                    </a:lnTo>
                    <a:lnTo>
                      <a:pt x="2964" y="3670"/>
                    </a:lnTo>
                    <a:lnTo>
                      <a:pt x="2379" y="3952"/>
                    </a:lnTo>
                    <a:lnTo>
                      <a:pt x="1835" y="4235"/>
                    </a:lnTo>
                    <a:lnTo>
                      <a:pt x="1351" y="4517"/>
                    </a:lnTo>
                    <a:lnTo>
                      <a:pt x="948" y="4799"/>
                    </a:lnTo>
                    <a:lnTo>
                      <a:pt x="746" y="4940"/>
                    </a:lnTo>
                    <a:lnTo>
                      <a:pt x="585" y="5102"/>
                    </a:lnTo>
                    <a:lnTo>
                      <a:pt x="444" y="5243"/>
                    </a:lnTo>
                    <a:lnTo>
                      <a:pt x="303" y="5404"/>
                    </a:lnTo>
                    <a:lnTo>
                      <a:pt x="202" y="5545"/>
                    </a:lnTo>
                    <a:lnTo>
                      <a:pt x="121" y="5706"/>
                    </a:lnTo>
                    <a:lnTo>
                      <a:pt x="41" y="5848"/>
                    </a:lnTo>
                    <a:lnTo>
                      <a:pt x="0" y="6009"/>
                    </a:lnTo>
                    <a:lnTo>
                      <a:pt x="7762" y="69213"/>
                    </a:lnTo>
                    <a:lnTo>
                      <a:pt x="0" y="141368"/>
                    </a:lnTo>
                    <a:lnTo>
                      <a:pt x="13649" y="144190"/>
                    </a:lnTo>
                    <a:lnTo>
                      <a:pt x="26108" y="87579"/>
                    </a:lnTo>
                    <a:lnTo>
                      <a:pt x="33547" y="144190"/>
                    </a:lnTo>
                    <a:lnTo>
                      <a:pt x="45442" y="142073"/>
                    </a:lnTo>
                    <a:lnTo>
                      <a:pt x="45543" y="138666"/>
                    </a:lnTo>
                    <a:lnTo>
                      <a:pt x="45644" y="135239"/>
                    </a:lnTo>
                    <a:lnTo>
                      <a:pt x="45744" y="131852"/>
                    </a:lnTo>
                    <a:lnTo>
                      <a:pt x="45805" y="128485"/>
                    </a:lnTo>
                    <a:lnTo>
                      <a:pt x="45926" y="121812"/>
                    </a:lnTo>
                    <a:lnTo>
                      <a:pt x="45986" y="115320"/>
                    </a:lnTo>
                    <a:lnTo>
                      <a:pt x="46006" y="109030"/>
                    </a:lnTo>
                    <a:lnTo>
                      <a:pt x="46006" y="103022"/>
                    </a:lnTo>
                    <a:lnTo>
                      <a:pt x="45966" y="97337"/>
                    </a:lnTo>
                    <a:lnTo>
                      <a:pt x="45926" y="92014"/>
                    </a:lnTo>
                    <a:lnTo>
                      <a:pt x="45865" y="87135"/>
                    </a:lnTo>
                    <a:lnTo>
                      <a:pt x="45785" y="82720"/>
                    </a:lnTo>
                    <a:lnTo>
                      <a:pt x="45704" y="78849"/>
                    </a:lnTo>
                    <a:lnTo>
                      <a:pt x="45623" y="75563"/>
                    </a:lnTo>
                    <a:lnTo>
                      <a:pt x="45482" y="70967"/>
                    </a:lnTo>
                    <a:lnTo>
                      <a:pt x="45442" y="69333"/>
                    </a:lnTo>
                    <a:lnTo>
                      <a:pt x="45200" y="32218"/>
                    </a:lnTo>
                    <a:lnTo>
                      <a:pt x="45482" y="31149"/>
                    </a:lnTo>
                    <a:lnTo>
                      <a:pt x="46208" y="28367"/>
                    </a:lnTo>
                    <a:lnTo>
                      <a:pt x="47196" y="24375"/>
                    </a:lnTo>
                    <a:lnTo>
                      <a:pt x="47760" y="22117"/>
                    </a:lnTo>
                    <a:lnTo>
                      <a:pt x="48325" y="19779"/>
                    </a:lnTo>
                    <a:lnTo>
                      <a:pt x="48869" y="17400"/>
                    </a:lnTo>
                    <a:lnTo>
                      <a:pt x="49393" y="15081"/>
                    </a:lnTo>
                    <a:lnTo>
                      <a:pt x="49877" y="12863"/>
                    </a:lnTo>
                    <a:lnTo>
                      <a:pt x="50260" y="10847"/>
                    </a:lnTo>
                    <a:lnTo>
                      <a:pt x="50442" y="9920"/>
                    </a:lnTo>
                    <a:lnTo>
                      <a:pt x="50583" y="9073"/>
                    </a:lnTo>
                    <a:lnTo>
                      <a:pt x="50684" y="8307"/>
                    </a:lnTo>
                    <a:lnTo>
                      <a:pt x="50764" y="7642"/>
                    </a:lnTo>
                    <a:lnTo>
                      <a:pt x="50825" y="7057"/>
                    </a:lnTo>
                    <a:lnTo>
                      <a:pt x="50825" y="6593"/>
                    </a:lnTo>
                    <a:lnTo>
                      <a:pt x="50825" y="6392"/>
                    </a:lnTo>
                    <a:lnTo>
                      <a:pt x="50805" y="6231"/>
                    </a:lnTo>
                    <a:lnTo>
                      <a:pt x="50764" y="6110"/>
                    </a:lnTo>
                    <a:lnTo>
                      <a:pt x="50744" y="6009"/>
                    </a:lnTo>
                    <a:lnTo>
                      <a:pt x="50684" y="5928"/>
                    </a:lnTo>
                    <a:lnTo>
                      <a:pt x="50603" y="5827"/>
                    </a:lnTo>
                    <a:lnTo>
                      <a:pt x="50381" y="5666"/>
                    </a:lnTo>
                    <a:lnTo>
                      <a:pt x="50099" y="5485"/>
                    </a:lnTo>
                    <a:lnTo>
                      <a:pt x="49736" y="5303"/>
                    </a:lnTo>
                    <a:lnTo>
                      <a:pt x="49293" y="5102"/>
                    </a:lnTo>
                    <a:lnTo>
                      <a:pt x="48809" y="4920"/>
                    </a:lnTo>
                    <a:lnTo>
                      <a:pt x="48264" y="4719"/>
                    </a:lnTo>
                    <a:lnTo>
                      <a:pt x="47680" y="4517"/>
                    </a:lnTo>
                    <a:lnTo>
                      <a:pt x="46349" y="4134"/>
                    </a:lnTo>
                    <a:lnTo>
                      <a:pt x="44918" y="3731"/>
                    </a:lnTo>
                    <a:lnTo>
                      <a:pt x="43406" y="3348"/>
                    </a:lnTo>
                    <a:lnTo>
                      <a:pt x="41853" y="2985"/>
                    </a:lnTo>
                    <a:lnTo>
                      <a:pt x="40301" y="2642"/>
                    </a:lnTo>
                    <a:lnTo>
                      <a:pt x="38809" y="2319"/>
                    </a:lnTo>
                    <a:lnTo>
                      <a:pt x="36208" y="1775"/>
                    </a:lnTo>
                    <a:lnTo>
                      <a:pt x="34354" y="1432"/>
                    </a:lnTo>
                    <a:lnTo>
                      <a:pt x="33668" y="1291"/>
                    </a:lnTo>
                    <a:lnTo>
                      <a:pt x="17096" y="1"/>
                    </a:lnTo>
                    <a:close/>
                  </a:path>
                </a:pathLst>
              </a:custGeom>
              <a:solidFill>
                <a:srgbClr val="5086D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4" name="Google Shape;1034;p6"/>
              <p:cNvSpPr/>
              <p:nvPr/>
            </p:nvSpPr>
            <p:spPr>
              <a:xfrm>
                <a:off x="3574350" y="1737050"/>
                <a:ext cx="343275" cy="871475"/>
              </a:xfrm>
              <a:custGeom>
                <a:rect b="b" l="l" r="r" t="t"/>
                <a:pathLst>
                  <a:path extrusionOk="0" h="34859" w="13731">
                    <a:moveTo>
                      <a:pt x="203" y="1"/>
                    </a:moveTo>
                    <a:lnTo>
                      <a:pt x="142" y="21"/>
                    </a:lnTo>
                    <a:lnTo>
                      <a:pt x="61" y="81"/>
                    </a:lnTo>
                    <a:lnTo>
                      <a:pt x="21" y="142"/>
                    </a:lnTo>
                    <a:lnTo>
                      <a:pt x="1" y="223"/>
                    </a:lnTo>
                    <a:lnTo>
                      <a:pt x="182" y="15968"/>
                    </a:lnTo>
                    <a:lnTo>
                      <a:pt x="203" y="16029"/>
                    </a:lnTo>
                    <a:lnTo>
                      <a:pt x="223" y="16069"/>
                    </a:lnTo>
                    <a:lnTo>
                      <a:pt x="243" y="16109"/>
                    </a:lnTo>
                    <a:lnTo>
                      <a:pt x="303" y="16150"/>
                    </a:lnTo>
                    <a:lnTo>
                      <a:pt x="7581" y="20141"/>
                    </a:lnTo>
                    <a:lnTo>
                      <a:pt x="2259" y="26754"/>
                    </a:lnTo>
                    <a:lnTo>
                      <a:pt x="2219" y="26835"/>
                    </a:lnTo>
                    <a:lnTo>
                      <a:pt x="2219" y="26915"/>
                    </a:lnTo>
                    <a:lnTo>
                      <a:pt x="2239" y="26996"/>
                    </a:lnTo>
                    <a:lnTo>
                      <a:pt x="2299" y="27056"/>
                    </a:lnTo>
                    <a:lnTo>
                      <a:pt x="13408" y="34818"/>
                    </a:lnTo>
                    <a:lnTo>
                      <a:pt x="13468" y="34859"/>
                    </a:lnTo>
                    <a:lnTo>
                      <a:pt x="13529" y="34859"/>
                    </a:lnTo>
                    <a:lnTo>
                      <a:pt x="13609" y="34838"/>
                    </a:lnTo>
                    <a:lnTo>
                      <a:pt x="13650" y="34818"/>
                    </a:lnTo>
                    <a:lnTo>
                      <a:pt x="13690" y="34778"/>
                    </a:lnTo>
                    <a:lnTo>
                      <a:pt x="13730" y="34697"/>
                    </a:lnTo>
                    <a:lnTo>
                      <a:pt x="13730" y="34617"/>
                    </a:lnTo>
                    <a:lnTo>
                      <a:pt x="13690" y="34556"/>
                    </a:lnTo>
                    <a:lnTo>
                      <a:pt x="13629" y="34496"/>
                    </a:lnTo>
                    <a:lnTo>
                      <a:pt x="2702" y="26855"/>
                    </a:lnTo>
                    <a:lnTo>
                      <a:pt x="8045" y="20202"/>
                    </a:lnTo>
                    <a:lnTo>
                      <a:pt x="8085" y="20121"/>
                    </a:lnTo>
                    <a:lnTo>
                      <a:pt x="8085" y="20041"/>
                    </a:lnTo>
                    <a:lnTo>
                      <a:pt x="8045" y="19940"/>
                    </a:lnTo>
                    <a:lnTo>
                      <a:pt x="7985" y="19899"/>
                    </a:lnTo>
                    <a:lnTo>
                      <a:pt x="606" y="15847"/>
                    </a:lnTo>
                    <a:lnTo>
                      <a:pt x="424" y="223"/>
                    </a:lnTo>
                    <a:lnTo>
                      <a:pt x="404" y="142"/>
                    </a:lnTo>
                    <a:lnTo>
                      <a:pt x="364" y="61"/>
                    </a:lnTo>
                    <a:lnTo>
                      <a:pt x="303" y="21"/>
                    </a:lnTo>
                    <a:lnTo>
                      <a:pt x="223"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5" name="Google Shape;1035;p6"/>
              <p:cNvSpPr/>
              <p:nvPr/>
            </p:nvSpPr>
            <p:spPr>
              <a:xfrm>
                <a:off x="3907000" y="1784425"/>
                <a:ext cx="328150" cy="824100"/>
              </a:xfrm>
              <a:custGeom>
                <a:rect b="b" l="l" r="r" t="t"/>
                <a:pathLst>
                  <a:path extrusionOk="0" h="32964" w="13126">
                    <a:moveTo>
                      <a:pt x="12944" y="1"/>
                    </a:moveTo>
                    <a:lnTo>
                      <a:pt x="12863" y="21"/>
                    </a:lnTo>
                    <a:lnTo>
                      <a:pt x="12783" y="61"/>
                    </a:lnTo>
                    <a:lnTo>
                      <a:pt x="12742" y="122"/>
                    </a:lnTo>
                    <a:lnTo>
                      <a:pt x="12722" y="203"/>
                    </a:lnTo>
                    <a:lnTo>
                      <a:pt x="12017" y="15404"/>
                    </a:lnTo>
                    <a:lnTo>
                      <a:pt x="5767" y="17984"/>
                    </a:lnTo>
                    <a:lnTo>
                      <a:pt x="5706" y="18025"/>
                    </a:lnTo>
                    <a:lnTo>
                      <a:pt x="5666" y="18085"/>
                    </a:lnTo>
                    <a:lnTo>
                      <a:pt x="5646" y="18146"/>
                    </a:lnTo>
                    <a:lnTo>
                      <a:pt x="5646" y="18226"/>
                    </a:lnTo>
                    <a:lnTo>
                      <a:pt x="7017" y="24698"/>
                    </a:lnTo>
                    <a:lnTo>
                      <a:pt x="61" y="32621"/>
                    </a:lnTo>
                    <a:lnTo>
                      <a:pt x="21" y="32702"/>
                    </a:lnTo>
                    <a:lnTo>
                      <a:pt x="1" y="32782"/>
                    </a:lnTo>
                    <a:lnTo>
                      <a:pt x="21" y="32843"/>
                    </a:lnTo>
                    <a:lnTo>
                      <a:pt x="82" y="32923"/>
                    </a:lnTo>
                    <a:lnTo>
                      <a:pt x="142" y="32964"/>
                    </a:lnTo>
                    <a:lnTo>
                      <a:pt x="223" y="32964"/>
                    </a:lnTo>
                    <a:lnTo>
                      <a:pt x="303" y="32943"/>
                    </a:lnTo>
                    <a:lnTo>
                      <a:pt x="364" y="32903"/>
                    </a:lnTo>
                    <a:lnTo>
                      <a:pt x="7400" y="24899"/>
                    </a:lnTo>
                    <a:lnTo>
                      <a:pt x="7440" y="24819"/>
                    </a:lnTo>
                    <a:lnTo>
                      <a:pt x="7440" y="24718"/>
                    </a:lnTo>
                    <a:lnTo>
                      <a:pt x="6089" y="18307"/>
                    </a:lnTo>
                    <a:lnTo>
                      <a:pt x="12299" y="15726"/>
                    </a:lnTo>
                    <a:lnTo>
                      <a:pt x="12359" y="15706"/>
                    </a:lnTo>
                    <a:lnTo>
                      <a:pt x="12400" y="15666"/>
                    </a:lnTo>
                    <a:lnTo>
                      <a:pt x="12420" y="15605"/>
                    </a:lnTo>
                    <a:lnTo>
                      <a:pt x="12420" y="15545"/>
                    </a:lnTo>
                    <a:lnTo>
                      <a:pt x="13125" y="223"/>
                    </a:lnTo>
                    <a:lnTo>
                      <a:pt x="13125" y="142"/>
                    </a:lnTo>
                    <a:lnTo>
                      <a:pt x="13085" y="82"/>
                    </a:lnTo>
                    <a:lnTo>
                      <a:pt x="13025" y="21"/>
                    </a:lnTo>
                    <a:lnTo>
                      <a:pt x="12944"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6" name="Google Shape;1036;p6"/>
              <p:cNvSpPr/>
              <p:nvPr/>
            </p:nvSpPr>
            <p:spPr>
              <a:xfrm>
                <a:off x="3418625" y="3406350"/>
                <a:ext cx="940500" cy="102850"/>
              </a:xfrm>
              <a:custGeom>
                <a:rect b="b" l="l" r="r" t="t"/>
                <a:pathLst>
                  <a:path extrusionOk="0" h="4114" w="37620">
                    <a:moveTo>
                      <a:pt x="20121" y="1"/>
                    </a:moveTo>
                    <a:lnTo>
                      <a:pt x="20060" y="41"/>
                    </a:lnTo>
                    <a:lnTo>
                      <a:pt x="20020" y="102"/>
                    </a:lnTo>
                    <a:lnTo>
                      <a:pt x="19979" y="162"/>
                    </a:lnTo>
                    <a:lnTo>
                      <a:pt x="19354" y="3690"/>
                    </a:lnTo>
                    <a:lnTo>
                      <a:pt x="222" y="1876"/>
                    </a:lnTo>
                    <a:lnTo>
                      <a:pt x="142" y="1876"/>
                    </a:lnTo>
                    <a:lnTo>
                      <a:pt x="81" y="1916"/>
                    </a:lnTo>
                    <a:lnTo>
                      <a:pt x="21" y="1977"/>
                    </a:lnTo>
                    <a:lnTo>
                      <a:pt x="0" y="2057"/>
                    </a:lnTo>
                    <a:lnTo>
                      <a:pt x="21" y="2138"/>
                    </a:lnTo>
                    <a:lnTo>
                      <a:pt x="61" y="2219"/>
                    </a:lnTo>
                    <a:lnTo>
                      <a:pt x="121" y="2259"/>
                    </a:lnTo>
                    <a:lnTo>
                      <a:pt x="182" y="2279"/>
                    </a:lnTo>
                    <a:lnTo>
                      <a:pt x="19496" y="4114"/>
                    </a:lnTo>
                    <a:lnTo>
                      <a:pt x="19576" y="4094"/>
                    </a:lnTo>
                    <a:lnTo>
                      <a:pt x="19637" y="4073"/>
                    </a:lnTo>
                    <a:lnTo>
                      <a:pt x="19697" y="4013"/>
                    </a:lnTo>
                    <a:lnTo>
                      <a:pt x="19717" y="3932"/>
                    </a:lnTo>
                    <a:lnTo>
                      <a:pt x="20201" y="1251"/>
                    </a:lnTo>
                    <a:lnTo>
                      <a:pt x="20786" y="3952"/>
                    </a:lnTo>
                    <a:lnTo>
                      <a:pt x="20806" y="4013"/>
                    </a:lnTo>
                    <a:lnTo>
                      <a:pt x="20866" y="4073"/>
                    </a:lnTo>
                    <a:lnTo>
                      <a:pt x="20927" y="4094"/>
                    </a:lnTo>
                    <a:lnTo>
                      <a:pt x="20987" y="4114"/>
                    </a:lnTo>
                    <a:lnTo>
                      <a:pt x="21028" y="4114"/>
                    </a:lnTo>
                    <a:lnTo>
                      <a:pt x="37459" y="928"/>
                    </a:lnTo>
                    <a:lnTo>
                      <a:pt x="37539" y="888"/>
                    </a:lnTo>
                    <a:lnTo>
                      <a:pt x="37600" y="848"/>
                    </a:lnTo>
                    <a:lnTo>
                      <a:pt x="37620" y="767"/>
                    </a:lnTo>
                    <a:lnTo>
                      <a:pt x="37620" y="686"/>
                    </a:lnTo>
                    <a:lnTo>
                      <a:pt x="37600" y="606"/>
                    </a:lnTo>
                    <a:lnTo>
                      <a:pt x="37539" y="545"/>
                    </a:lnTo>
                    <a:lnTo>
                      <a:pt x="37459" y="525"/>
                    </a:lnTo>
                    <a:lnTo>
                      <a:pt x="37378" y="525"/>
                    </a:lnTo>
                    <a:lnTo>
                      <a:pt x="21149" y="3670"/>
                    </a:lnTo>
                    <a:lnTo>
                      <a:pt x="20403" y="162"/>
                    </a:lnTo>
                    <a:lnTo>
                      <a:pt x="20362" y="82"/>
                    </a:lnTo>
                    <a:lnTo>
                      <a:pt x="20322" y="41"/>
                    </a:lnTo>
                    <a:lnTo>
                      <a:pt x="20262"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7" name="Google Shape;1037;p6"/>
              <p:cNvSpPr/>
              <p:nvPr/>
            </p:nvSpPr>
            <p:spPr>
              <a:xfrm>
                <a:off x="3877275" y="3737000"/>
                <a:ext cx="66550" cy="185500"/>
              </a:xfrm>
              <a:custGeom>
                <a:rect b="b" l="l" r="r" t="t"/>
                <a:pathLst>
                  <a:path extrusionOk="0" h="7420" w="2662">
                    <a:moveTo>
                      <a:pt x="2440" y="0"/>
                    </a:moveTo>
                    <a:lnTo>
                      <a:pt x="2379" y="21"/>
                    </a:lnTo>
                    <a:lnTo>
                      <a:pt x="2299" y="81"/>
                    </a:lnTo>
                    <a:lnTo>
                      <a:pt x="2258" y="142"/>
                    </a:lnTo>
                    <a:lnTo>
                      <a:pt x="21" y="7157"/>
                    </a:lnTo>
                    <a:lnTo>
                      <a:pt x="0" y="7238"/>
                    </a:lnTo>
                    <a:lnTo>
                      <a:pt x="21" y="7319"/>
                    </a:lnTo>
                    <a:lnTo>
                      <a:pt x="81" y="7379"/>
                    </a:lnTo>
                    <a:lnTo>
                      <a:pt x="142" y="7420"/>
                    </a:lnTo>
                    <a:lnTo>
                      <a:pt x="263" y="7420"/>
                    </a:lnTo>
                    <a:lnTo>
                      <a:pt x="323" y="7379"/>
                    </a:lnTo>
                    <a:lnTo>
                      <a:pt x="363" y="7339"/>
                    </a:lnTo>
                    <a:lnTo>
                      <a:pt x="404" y="7278"/>
                    </a:lnTo>
                    <a:lnTo>
                      <a:pt x="2662" y="283"/>
                    </a:lnTo>
                    <a:lnTo>
                      <a:pt x="2662" y="202"/>
                    </a:lnTo>
                    <a:lnTo>
                      <a:pt x="2641" y="121"/>
                    </a:lnTo>
                    <a:lnTo>
                      <a:pt x="2601" y="61"/>
                    </a:lnTo>
                    <a:lnTo>
                      <a:pt x="2520" y="21"/>
                    </a:lnTo>
                    <a:lnTo>
                      <a:pt x="2440"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8" name="Google Shape;1038;p6"/>
              <p:cNvSpPr/>
              <p:nvPr/>
            </p:nvSpPr>
            <p:spPr>
              <a:xfrm>
                <a:off x="3907000" y="2616075"/>
                <a:ext cx="21700" cy="800400"/>
              </a:xfrm>
              <a:custGeom>
                <a:rect b="b" l="l" r="r" t="t"/>
                <a:pathLst>
                  <a:path extrusionOk="0" h="32016" w="868">
                    <a:moveTo>
                      <a:pt x="203" y="0"/>
                    </a:moveTo>
                    <a:lnTo>
                      <a:pt x="142" y="20"/>
                    </a:lnTo>
                    <a:lnTo>
                      <a:pt x="61" y="61"/>
                    </a:lnTo>
                    <a:lnTo>
                      <a:pt x="21" y="121"/>
                    </a:lnTo>
                    <a:lnTo>
                      <a:pt x="1" y="202"/>
                    </a:lnTo>
                    <a:lnTo>
                      <a:pt x="444" y="31814"/>
                    </a:lnTo>
                    <a:lnTo>
                      <a:pt x="465" y="31894"/>
                    </a:lnTo>
                    <a:lnTo>
                      <a:pt x="505" y="31955"/>
                    </a:lnTo>
                    <a:lnTo>
                      <a:pt x="586" y="31995"/>
                    </a:lnTo>
                    <a:lnTo>
                      <a:pt x="666" y="32015"/>
                    </a:lnTo>
                    <a:lnTo>
                      <a:pt x="747" y="31995"/>
                    </a:lnTo>
                    <a:lnTo>
                      <a:pt x="807" y="31955"/>
                    </a:lnTo>
                    <a:lnTo>
                      <a:pt x="848" y="31894"/>
                    </a:lnTo>
                    <a:lnTo>
                      <a:pt x="868" y="31814"/>
                    </a:lnTo>
                    <a:lnTo>
                      <a:pt x="424" y="202"/>
                    </a:lnTo>
                    <a:lnTo>
                      <a:pt x="404" y="121"/>
                    </a:lnTo>
                    <a:lnTo>
                      <a:pt x="364" y="61"/>
                    </a:lnTo>
                    <a:lnTo>
                      <a:pt x="303" y="20"/>
                    </a:lnTo>
                    <a:lnTo>
                      <a:pt x="223"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39" name="Google Shape;1039;p6"/>
              <p:cNvSpPr/>
              <p:nvPr/>
            </p:nvSpPr>
            <p:spPr>
              <a:xfrm>
                <a:off x="3854100" y="3307575"/>
                <a:ext cx="48400" cy="48400"/>
              </a:xfrm>
              <a:custGeom>
                <a:rect b="b" l="l" r="r" t="t"/>
                <a:pathLst>
                  <a:path extrusionOk="0" h="1936" w="1936">
                    <a:moveTo>
                      <a:pt x="968" y="0"/>
                    </a:moveTo>
                    <a:lnTo>
                      <a:pt x="766" y="21"/>
                    </a:lnTo>
                    <a:lnTo>
                      <a:pt x="585" y="81"/>
                    </a:lnTo>
                    <a:lnTo>
                      <a:pt x="423" y="162"/>
                    </a:lnTo>
                    <a:lnTo>
                      <a:pt x="282" y="283"/>
                    </a:lnTo>
                    <a:lnTo>
                      <a:pt x="161" y="424"/>
                    </a:lnTo>
                    <a:lnTo>
                      <a:pt x="61" y="585"/>
                    </a:lnTo>
                    <a:lnTo>
                      <a:pt x="20" y="767"/>
                    </a:lnTo>
                    <a:lnTo>
                      <a:pt x="0" y="968"/>
                    </a:lnTo>
                    <a:lnTo>
                      <a:pt x="20" y="1170"/>
                    </a:lnTo>
                    <a:lnTo>
                      <a:pt x="61" y="1351"/>
                    </a:lnTo>
                    <a:lnTo>
                      <a:pt x="161" y="1513"/>
                    </a:lnTo>
                    <a:lnTo>
                      <a:pt x="282" y="1654"/>
                    </a:lnTo>
                    <a:lnTo>
                      <a:pt x="423" y="1775"/>
                    </a:lnTo>
                    <a:lnTo>
                      <a:pt x="585" y="1855"/>
                    </a:lnTo>
                    <a:lnTo>
                      <a:pt x="766" y="1916"/>
                    </a:lnTo>
                    <a:lnTo>
                      <a:pt x="968" y="1936"/>
                    </a:lnTo>
                    <a:lnTo>
                      <a:pt x="1149" y="1916"/>
                    </a:lnTo>
                    <a:lnTo>
                      <a:pt x="1351" y="1855"/>
                    </a:lnTo>
                    <a:lnTo>
                      <a:pt x="1512" y="1775"/>
                    </a:lnTo>
                    <a:lnTo>
                      <a:pt x="1653" y="1654"/>
                    </a:lnTo>
                    <a:lnTo>
                      <a:pt x="1774" y="1513"/>
                    </a:lnTo>
                    <a:lnTo>
                      <a:pt x="1855" y="1351"/>
                    </a:lnTo>
                    <a:lnTo>
                      <a:pt x="1915" y="1170"/>
                    </a:lnTo>
                    <a:lnTo>
                      <a:pt x="1935" y="968"/>
                    </a:lnTo>
                    <a:lnTo>
                      <a:pt x="1915" y="767"/>
                    </a:lnTo>
                    <a:lnTo>
                      <a:pt x="1855" y="585"/>
                    </a:lnTo>
                    <a:lnTo>
                      <a:pt x="1774" y="424"/>
                    </a:lnTo>
                    <a:lnTo>
                      <a:pt x="1653" y="283"/>
                    </a:lnTo>
                    <a:lnTo>
                      <a:pt x="1512" y="162"/>
                    </a:lnTo>
                    <a:lnTo>
                      <a:pt x="1351" y="81"/>
                    </a:lnTo>
                    <a:lnTo>
                      <a:pt x="1149" y="21"/>
                    </a:lnTo>
                    <a:lnTo>
                      <a:pt x="968"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0" name="Google Shape;1040;p6"/>
              <p:cNvSpPr/>
              <p:nvPr/>
            </p:nvSpPr>
            <p:spPr>
              <a:xfrm>
                <a:off x="3854600" y="3093375"/>
                <a:ext cx="48900" cy="48400"/>
              </a:xfrm>
              <a:custGeom>
                <a:rect b="b" l="l" r="r" t="t"/>
                <a:pathLst>
                  <a:path extrusionOk="0" h="1936" w="1956">
                    <a:moveTo>
                      <a:pt x="968" y="0"/>
                    </a:moveTo>
                    <a:lnTo>
                      <a:pt x="786" y="20"/>
                    </a:lnTo>
                    <a:lnTo>
                      <a:pt x="605" y="81"/>
                    </a:lnTo>
                    <a:lnTo>
                      <a:pt x="424" y="161"/>
                    </a:lnTo>
                    <a:lnTo>
                      <a:pt x="282" y="282"/>
                    </a:lnTo>
                    <a:lnTo>
                      <a:pt x="161" y="424"/>
                    </a:lnTo>
                    <a:lnTo>
                      <a:pt x="81" y="585"/>
                    </a:lnTo>
                    <a:lnTo>
                      <a:pt x="20" y="766"/>
                    </a:lnTo>
                    <a:lnTo>
                      <a:pt x="0" y="968"/>
                    </a:lnTo>
                    <a:lnTo>
                      <a:pt x="20" y="1170"/>
                    </a:lnTo>
                    <a:lnTo>
                      <a:pt x="81" y="1351"/>
                    </a:lnTo>
                    <a:lnTo>
                      <a:pt x="161" y="1512"/>
                    </a:lnTo>
                    <a:lnTo>
                      <a:pt x="282" y="1653"/>
                    </a:lnTo>
                    <a:lnTo>
                      <a:pt x="424" y="1774"/>
                    </a:lnTo>
                    <a:lnTo>
                      <a:pt x="605" y="1855"/>
                    </a:lnTo>
                    <a:lnTo>
                      <a:pt x="786" y="1915"/>
                    </a:lnTo>
                    <a:lnTo>
                      <a:pt x="968" y="1936"/>
                    </a:lnTo>
                    <a:lnTo>
                      <a:pt x="1170" y="1915"/>
                    </a:lnTo>
                    <a:lnTo>
                      <a:pt x="1351" y="1855"/>
                    </a:lnTo>
                    <a:lnTo>
                      <a:pt x="1512" y="1774"/>
                    </a:lnTo>
                    <a:lnTo>
                      <a:pt x="1653" y="1653"/>
                    </a:lnTo>
                    <a:lnTo>
                      <a:pt x="1774" y="1512"/>
                    </a:lnTo>
                    <a:lnTo>
                      <a:pt x="1875" y="1351"/>
                    </a:lnTo>
                    <a:lnTo>
                      <a:pt x="1936" y="1170"/>
                    </a:lnTo>
                    <a:lnTo>
                      <a:pt x="1956" y="968"/>
                    </a:lnTo>
                    <a:lnTo>
                      <a:pt x="1936" y="766"/>
                    </a:lnTo>
                    <a:lnTo>
                      <a:pt x="1875" y="585"/>
                    </a:lnTo>
                    <a:lnTo>
                      <a:pt x="1774" y="424"/>
                    </a:lnTo>
                    <a:lnTo>
                      <a:pt x="1653" y="282"/>
                    </a:lnTo>
                    <a:lnTo>
                      <a:pt x="1512" y="161"/>
                    </a:lnTo>
                    <a:lnTo>
                      <a:pt x="1351" y="81"/>
                    </a:lnTo>
                    <a:lnTo>
                      <a:pt x="1170" y="20"/>
                    </a:lnTo>
                    <a:lnTo>
                      <a:pt x="968"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1" name="Google Shape;1041;p6"/>
              <p:cNvSpPr/>
              <p:nvPr/>
            </p:nvSpPr>
            <p:spPr>
              <a:xfrm>
                <a:off x="3842500" y="2875625"/>
                <a:ext cx="48400" cy="48425"/>
              </a:xfrm>
              <a:custGeom>
                <a:rect b="b" l="l" r="r" t="t"/>
                <a:pathLst>
                  <a:path extrusionOk="0" h="1937" w="1936">
                    <a:moveTo>
                      <a:pt x="968" y="1"/>
                    </a:moveTo>
                    <a:lnTo>
                      <a:pt x="766" y="21"/>
                    </a:lnTo>
                    <a:lnTo>
                      <a:pt x="585" y="81"/>
                    </a:lnTo>
                    <a:lnTo>
                      <a:pt x="424" y="162"/>
                    </a:lnTo>
                    <a:lnTo>
                      <a:pt x="283" y="283"/>
                    </a:lnTo>
                    <a:lnTo>
                      <a:pt x="162" y="424"/>
                    </a:lnTo>
                    <a:lnTo>
                      <a:pt x="81" y="585"/>
                    </a:lnTo>
                    <a:lnTo>
                      <a:pt x="21" y="767"/>
                    </a:lnTo>
                    <a:lnTo>
                      <a:pt x="0" y="969"/>
                    </a:lnTo>
                    <a:lnTo>
                      <a:pt x="21" y="1170"/>
                    </a:lnTo>
                    <a:lnTo>
                      <a:pt x="81" y="1352"/>
                    </a:lnTo>
                    <a:lnTo>
                      <a:pt x="162" y="1513"/>
                    </a:lnTo>
                    <a:lnTo>
                      <a:pt x="283" y="1654"/>
                    </a:lnTo>
                    <a:lnTo>
                      <a:pt x="424" y="1775"/>
                    </a:lnTo>
                    <a:lnTo>
                      <a:pt x="585" y="1876"/>
                    </a:lnTo>
                    <a:lnTo>
                      <a:pt x="766" y="1916"/>
                    </a:lnTo>
                    <a:lnTo>
                      <a:pt x="968" y="1936"/>
                    </a:lnTo>
                    <a:lnTo>
                      <a:pt x="1170" y="1916"/>
                    </a:lnTo>
                    <a:lnTo>
                      <a:pt x="1351" y="1876"/>
                    </a:lnTo>
                    <a:lnTo>
                      <a:pt x="1512" y="1775"/>
                    </a:lnTo>
                    <a:lnTo>
                      <a:pt x="1654" y="1654"/>
                    </a:lnTo>
                    <a:lnTo>
                      <a:pt x="1774" y="1513"/>
                    </a:lnTo>
                    <a:lnTo>
                      <a:pt x="1875" y="1352"/>
                    </a:lnTo>
                    <a:lnTo>
                      <a:pt x="1916" y="1170"/>
                    </a:lnTo>
                    <a:lnTo>
                      <a:pt x="1936" y="969"/>
                    </a:lnTo>
                    <a:lnTo>
                      <a:pt x="1916" y="767"/>
                    </a:lnTo>
                    <a:lnTo>
                      <a:pt x="1875" y="585"/>
                    </a:lnTo>
                    <a:lnTo>
                      <a:pt x="1774" y="424"/>
                    </a:lnTo>
                    <a:lnTo>
                      <a:pt x="1654" y="283"/>
                    </a:lnTo>
                    <a:lnTo>
                      <a:pt x="1512" y="162"/>
                    </a:lnTo>
                    <a:lnTo>
                      <a:pt x="1351" y="81"/>
                    </a:lnTo>
                    <a:lnTo>
                      <a:pt x="1170" y="21"/>
                    </a:lnTo>
                    <a:lnTo>
                      <a:pt x="968"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2" name="Google Shape;1042;p6"/>
              <p:cNvSpPr/>
              <p:nvPr/>
            </p:nvSpPr>
            <p:spPr>
              <a:xfrm>
                <a:off x="3832925" y="2631175"/>
                <a:ext cx="48400" cy="48925"/>
              </a:xfrm>
              <a:custGeom>
                <a:rect b="b" l="l" r="r" t="t"/>
                <a:pathLst>
                  <a:path extrusionOk="0" h="1957" w="1936">
                    <a:moveTo>
                      <a:pt x="968" y="1"/>
                    </a:moveTo>
                    <a:lnTo>
                      <a:pt x="766" y="21"/>
                    </a:lnTo>
                    <a:lnTo>
                      <a:pt x="585" y="82"/>
                    </a:lnTo>
                    <a:lnTo>
                      <a:pt x="424" y="182"/>
                    </a:lnTo>
                    <a:lnTo>
                      <a:pt x="283" y="303"/>
                    </a:lnTo>
                    <a:lnTo>
                      <a:pt x="162" y="444"/>
                    </a:lnTo>
                    <a:lnTo>
                      <a:pt x="81" y="606"/>
                    </a:lnTo>
                    <a:lnTo>
                      <a:pt x="20" y="787"/>
                    </a:lnTo>
                    <a:lnTo>
                      <a:pt x="0" y="989"/>
                    </a:lnTo>
                    <a:lnTo>
                      <a:pt x="20" y="1170"/>
                    </a:lnTo>
                    <a:lnTo>
                      <a:pt x="81" y="1352"/>
                    </a:lnTo>
                    <a:lnTo>
                      <a:pt x="162" y="1533"/>
                    </a:lnTo>
                    <a:lnTo>
                      <a:pt x="283" y="1674"/>
                    </a:lnTo>
                    <a:lnTo>
                      <a:pt x="424" y="1795"/>
                    </a:lnTo>
                    <a:lnTo>
                      <a:pt x="585" y="1876"/>
                    </a:lnTo>
                    <a:lnTo>
                      <a:pt x="766" y="1936"/>
                    </a:lnTo>
                    <a:lnTo>
                      <a:pt x="968" y="1956"/>
                    </a:lnTo>
                    <a:lnTo>
                      <a:pt x="1170" y="1936"/>
                    </a:lnTo>
                    <a:lnTo>
                      <a:pt x="1351" y="1876"/>
                    </a:lnTo>
                    <a:lnTo>
                      <a:pt x="1512" y="1795"/>
                    </a:lnTo>
                    <a:lnTo>
                      <a:pt x="1653" y="1674"/>
                    </a:lnTo>
                    <a:lnTo>
                      <a:pt x="1774" y="1533"/>
                    </a:lnTo>
                    <a:lnTo>
                      <a:pt x="1875" y="1352"/>
                    </a:lnTo>
                    <a:lnTo>
                      <a:pt x="1916" y="1170"/>
                    </a:lnTo>
                    <a:lnTo>
                      <a:pt x="1936" y="989"/>
                    </a:lnTo>
                    <a:lnTo>
                      <a:pt x="1916" y="787"/>
                    </a:lnTo>
                    <a:lnTo>
                      <a:pt x="1875" y="606"/>
                    </a:lnTo>
                    <a:lnTo>
                      <a:pt x="1774" y="444"/>
                    </a:lnTo>
                    <a:lnTo>
                      <a:pt x="1653" y="303"/>
                    </a:lnTo>
                    <a:lnTo>
                      <a:pt x="1512" y="182"/>
                    </a:lnTo>
                    <a:lnTo>
                      <a:pt x="1351" y="82"/>
                    </a:lnTo>
                    <a:lnTo>
                      <a:pt x="1170" y="21"/>
                    </a:lnTo>
                    <a:lnTo>
                      <a:pt x="968"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3" name="Google Shape;1043;p6"/>
              <p:cNvSpPr/>
              <p:nvPr/>
            </p:nvSpPr>
            <p:spPr>
              <a:xfrm>
                <a:off x="4064775" y="5165875"/>
                <a:ext cx="291325" cy="70600"/>
              </a:xfrm>
              <a:custGeom>
                <a:rect b="b" l="l" r="r" t="t"/>
                <a:pathLst>
                  <a:path extrusionOk="0" h="2824" w="11653">
                    <a:moveTo>
                      <a:pt x="11391" y="1"/>
                    </a:moveTo>
                    <a:lnTo>
                      <a:pt x="161" y="2420"/>
                    </a:lnTo>
                    <a:lnTo>
                      <a:pt x="81" y="2460"/>
                    </a:lnTo>
                    <a:lnTo>
                      <a:pt x="20" y="2501"/>
                    </a:lnTo>
                    <a:lnTo>
                      <a:pt x="0" y="2581"/>
                    </a:lnTo>
                    <a:lnTo>
                      <a:pt x="0" y="2662"/>
                    </a:lnTo>
                    <a:lnTo>
                      <a:pt x="20" y="2723"/>
                    </a:lnTo>
                    <a:lnTo>
                      <a:pt x="81" y="2783"/>
                    </a:lnTo>
                    <a:lnTo>
                      <a:pt x="141" y="2823"/>
                    </a:lnTo>
                    <a:lnTo>
                      <a:pt x="242" y="2823"/>
                    </a:lnTo>
                    <a:lnTo>
                      <a:pt x="11492" y="404"/>
                    </a:lnTo>
                    <a:lnTo>
                      <a:pt x="11552" y="384"/>
                    </a:lnTo>
                    <a:lnTo>
                      <a:pt x="11613" y="323"/>
                    </a:lnTo>
                    <a:lnTo>
                      <a:pt x="11653" y="243"/>
                    </a:lnTo>
                    <a:lnTo>
                      <a:pt x="11653" y="162"/>
                    </a:lnTo>
                    <a:lnTo>
                      <a:pt x="11613" y="82"/>
                    </a:lnTo>
                    <a:lnTo>
                      <a:pt x="11552" y="41"/>
                    </a:lnTo>
                    <a:lnTo>
                      <a:pt x="11492"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4" name="Google Shape;1044;p6"/>
              <p:cNvSpPr/>
              <p:nvPr/>
            </p:nvSpPr>
            <p:spPr>
              <a:xfrm>
                <a:off x="3252300" y="5143700"/>
                <a:ext cx="332675" cy="85725"/>
              </a:xfrm>
              <a:custGeom>
                <a:rect b="b" l="l" r="r" t="t"/>
                <a:pathLst>
                  <a:path extrusionOk="0" h="3429" w="13307">
                    <a:moveTo>
                      <a:pt x="182" y="1"/>
                    </a:moveTo>
                    <a:lnTo>
                      <a:pt x="101" y="41"/>
                    </a:lnTo>
                    <a:lnTo>
                      <a:pt x="41" y="81"/>
                    </a:lnTo>
                    <a:lnTo>
                      <a:pt x="21" y="162"/>
                    </a:lnTo>
                    <a:lnTo>
                      <a:pt x="0" y="243"/>
                    </a:lnTo>
                    <a:lnTo>
                      <a:pt x="41" y="323"/>
                    </a:lnTo>
                    <a:lnTo>
                      <a:pt x="101" y="384"/>
                    </a:lnTo>
                    <a:lnTo>
                      <a:pt x="162" y="404"/>
                    </a:lnTo>
                    <a:lnTo>
                      <a:pt x="13064" y="3408"/>
                    </a:lnTo>
                    <a:lnTo>
                      <a:pt x="13105" y="3428"/>
                    </a:lnTo>
                    <a:lnTo>
                      <a:pt x="13165" y="3408"/>
                    </a:lnTo>
                    <a:lnTo>
                      <a:pt x="13226" y="3368"/>
                    </a:lnTo>
                    <a:lnTo>
                      <a:pt x="13266" y="3327"/>
                    </a:lnTo>
                    <a:lnTo>
                      <a:pt x="13306" y="3267"/>
                    </a:lnTo>
                    <a:lnTo>
                      <a:pt x="13306" y="3186"/>
                    </a:lnTo>
                    <a:lnTo>
                      <a:pt x="13286" y="3106"/>
                    </a:lnTo>
                    <a:lnTo>
                      <a:pt x="13226" y="3045"/>
                    </a:lnTo>
                    <a:lnTo>
                      <a:pt x="13145" y="3005"/>
                    </a:lnTo>
                    <a:lnTo>
                      <a:pt x="263"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5" name="Google Shape;1045;p6"/>
              <p:cNvSpPr/>
              <p:nvPr/>
            </p:nvSpPr>
            <p:spPr>
              <a:xfrm>
                <a:off x="4007300" y="4265200"/>
                <a:ext cx="111925" cy="961700"/>
              </a:xfrm>
              <a:custGeom>
                <a:rect b="b" l="l" r="r" t="t"/>
                <a:pathLst>
                  <a:path extrusionOk="0" h="38468" w="4477">
                    <a:moveTo>
                      <a:pt x="182" y="1"/>
                    </a:moveTo>
                    <a:lnTo>
                      <a:pt x="102" y="41"/>
                    </a:lnTo>
                    <a:lnTo>
                      <a:pt x="41" y="81"/>
                    </a:lnTo>
                    <a:lnTo>
                      <a:pt x="1" y="162"/>
                    </a:lnTo>
                    <a:lnTo>
                      <a:pt x="1" y="243"/>
                    </a:lnTo>
                    <a:lnTo>
                      <a:pt x="4053" y="38286"/>
                    </a:lnTo>
                    <a:lnTo>
                      <a:pt x="4073" y="38367"/>
                    </a:lnTo>
                    <a:lnTo>
                      <a:pt x="4134" y="38427"/>
                    </a:lnTo>
                    <a:lnTo>
                      <a:pt x="4194" y="38467"/>
                    </a:lnTo>
                    <a:lnTo>
                      <a:pt x="4295" y="38467"/>
                    </a:lnTo>
                    <a:lnTo>
                      <a:pt x="4355" y="38447"/>
                    </a:lnTo>
                    <a:lnTo>
                      <a:pt x="4416" y="38407"/>
                    </a:lnTo>
                    <a:lnTo>
                      <a:pt x="4456" y="38326"/>
                    </a:lnTo>
                    <a:lnTo>
                      <a:pt x="4476" y="38246"/>
                    </a:lnTo>
                    <a:lnTo>
                      <a:pt x="404" y="182"/>
                    </a:lnTo>
                    <a:lnTo>
                      <a:pt x="384" y="122"/>
                    </a:lnTo>
                    <a:lnTo>
                      <a:pt x="344" y="61"/>
                    </a:lnTo>
                    <a:lnTo>
                      <a:pt x="263" y="21"/>
                    </a:lnTo>
                    <a:lnTo>
                      <a:pt x="182"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6" name="Google Shape;1046;p6"/>
              <p:cNvSpPr/>
              <p:nvPr/>
            </p:nvSpPr>
            <p:spPr>
              <a:xfrm>
                <a:off x="3526975" y="4318625"/>
                <a:ext cx="199125" cy="899200"/>
              </a:xfrm>
              <a:custGeom>
                <a:rect b="b" l="l" r="r" t="t"/>
                <a:pathLst>
                  <a:path extrusionOk="0" h="35968" w="7965">
                    <a:moveTo>
                      <a:pt x="7722" y="1"/>
                    </a:moveTo>
                    <a:lnTo>
                      <a:pt x="7662" y="21"/>
                    </a:lnTo>
                    <a:lnTo>
                      <a:pt x="7601" y="81"/>
                    </a:lnTo>
                    <a:lnTo>
                      <a:pt x="7561" y="162"/>
                    </a:lnTo>
                    <a:lnTo>
                      <a:pt x="1" y="35725"/>
                    </a:lnTo>
                    <a:lnTo>
                      <a:pt x="1" y="35806"/>
                    </a:lnTo>
                    <a:lnTo>
                      <a:pt x="21" y="35887"/>
                    </a:lnTo>
                    <a:lnTo>
                      <a:pt x="82" y="35947"/>
                    </a:lnTo>
                    <a:lnTo>
                      <a:pt x="162" y="35967"/>
                    </a:lnTo>
                    <a:lnTo>
                      <a:pt x="263" y="35967"/>
                    </a:lnTo>
                    <a:lnTo>
                      <a:pt x="323" y="35927"/>
                    </a:lnTo>
                    <a:lnTo>
                      <a:pt x="364" y="35887"/>
                    </a:lnTo>
                    <a:lnTo>
                      <a:pt x="404" y="35806"/>
                    </a:lnTo>
                    <a:lnTo>
                      <a:pt x="7964" y="243"/>
                    </a:lnTo>
                    <a:lnTo>
                      <a:pt x="7964" y="162"/>
                    </a:lnTo>
                    <a:lnTo>
                      <a:pt x="7944" y="81"/>
                    </a:lnTo>
                    <a:lnTo>
                      <a:pt x="7884" y="21"/>
                    </a:lnTo>
                    <a:lnTo>
                      <a:pt x="7803"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7" name="Google Shape;1047;p6"/>
              <p:cNvSpPr/>
              <p:nvPr/>
            </p:nvSpPr>
            <p:spPr>
              <a:xfrm>
                <a:off x="3419625" y="512300"/>
                <a:ext cx="910775" cy="1117425"/>
              </a:xfrm>
              <a:custGeom>
                <a:rect b="b" l="l" r="r" t="t"/>
                <a:pathLst>
                  <a:path extrusionOk="0" h="44697" w="36431">
                    <a:moveTo>
                      <a:pt x="18629" y="0"/>
                    </a:moveTo>
                    <a:lnTo>
                      <a:pt x="17823" y="21"/>
                    </a:lnTo>
                    <a:lnTo>
                      <a:pt x="17016" y="61"/>
                    </a:lnTo>
                    <a:lnTo>
                      <a:pt x="16210" y="142"/>
                    </a:lnTo>
                    <a:lnTo>
                      <a:pt x="15423" y="222"/>
                    </a:lnTo>
                    <a:lnTo>
                      <a:pt x="14657" y="343"/>
                    </a:lnTo>
                    <a:lnTo>
                      <a:pt x="13911" y="464"/>
                    </a:lnTo>
                    <a:lnTo>
                      <a:pt x="13206" y="625"/>
                    </a:lnTo>
                    <a:lnTo>
                      <a:pt x="12520" y="787"/>
                    </a:lnTo>
                    <a:lnTo>
                      <a:pt x="11855" y="988"/>
                    </a:lnTo>
                    <a:lnTo>
                      <a:pt x="11210" y="1190"/>
                    </a:lnTo>
                    <a:lnTo>
                      <a:pt x="10585" y="1412"/>
                    </a:lnTo>
                    <a:lnTo>
                      <a:pt x="10000" y="1654"/>
                    </a:lnTo>
                    <a:lnTo>
                      <a:pt x="9436" y="1916"/>
                    </a:lnTo>
                    <a:lnTo>
                      <a:pt x="8871" y="2178"/>
                    </a:lnTo>
                    <a:lnTo>
                      <a:pt x="8347" y="2460"/>
                    </a:lnTo>
                    <a:lnTo>
                      <a:pt x="7843" y="2762"/>
                    </a:lnTo>
                    <a:lnTo>
                      <a:pt x="7359" y="3065"/>
                    </a:lnTo>
                    <a:lnTo>
                      <a:pt x="6875" y="3387"/>
                    </a:lnTo>
                    <a:lnTo>
                      <a:pt x="6432" y="3730"/>
                    </a:lnTo>
                    <a:lnTo>
                      <a:pt x="6009" y="4073"/>
                    </a:lnTo>
                    <a:lnTo>
                      <a:pt x="5605" y="4416"/>
                    </a:lnTo>
                    <a:lnTo>
                      <a:pt x="5202" y="4799"/>
                    </a:lnTo>
                    <a:lnTo>
                      <a:pt x="4839" y="5162"/>
                    </a:lnTo>
                    <a:lnTo>
                      <a:pt x="4476" y="5545"/>
                    </a:lnTo>
                    <a:lnTo>
                      <a:pt x="4154" y="5928"/>
                    </a:lnTo>
                    <a:lnTo>
                      <a:pt x="3831" y="6331"/>
                    </a:lnTo>
                    <a:lnTo>
                      <a:pt x="3529" y="6734"/>
                    </a:lnTo>
                    <a:lnTo>
                      <a:pt x="3226" y="7137"/>
                    </a:lnTo>
                    <a:lnTo>
                      <a:pt x="2964" y="7561"/>
                    </a:lnTo>
                    <a:lnTo>
                      <a:pt x="2702" y="7984"/>
                    </a:lnTo>
                    <a:lnTo>
                      <a:pt x="2460" y="8407"/>
                    </a:lnTo>
                    <a:lnTo>
                      <a:pt x="2239" y="8831"/>
                    </a:lnTo>
                    <a:lnTo>
                      <a:pt x="2017" y="9254"/>
                    </a:lnTo>
                    <a:lnTo>
                      <a:pt x="1815" y="9698"/>
                    </a:lnTo>
                    <a:lnTo>
                      <a:pt x="1634" y="10121"/>
                    </a:lnTo>
                    <a:lnTo>
                      <a:pt x="1452" y="10544"/>
                    </a:lnTo>
                    <a:lnTo>
                      <a:pt x="1150" y="11411"/>
                    </a:lnTo>
                    <a:lnTo>
                      <a:pt x="868" y="12278"/>
                    </a:lnTo>
                    <a:lnTo>
                      <a:pt x="646" y="13125"/>
                    </a:lnTo>
                    <a:lnTo>
                      <a:pt x="464" y="13952"/>
                    </a:lnTo>
                    <a:lnTo>
                      <a:pt x="323" y="14758"/>
                    </a:lnTo>
                    <a:lnTo>
                      <a:pt x="202" y="15544"/>
                    </a:lnTo>
                    <a:lnTo>
                      <a:pt x="122" y="16290"/>
                    </a:lnTo>
                    <a:lnTo>
                      <a:pt x="61" y="16996"/>
                    </a:lnTo>
                    <a:lnTo>
                      <a:pt x="21" y="17681"/>
                    </a:lnTo>
                    <a:lnTo>
                      <a:pt x="1" y="18286"/>
                    </a:lnTo>
                    <a:lnTo>
                      <a:pt x="1" y="18871"/>
                    </a:lnTo>
                    <a:lnTo>
                      <a:pt x="1" y="19375"/>
                    </a:lnTo>
                    <a:lnTo>
                      <a:pt x="21" y="19818"/>
                    </a:lnTo>
                    <a:lnTo>
                      <a:pt x="81" y="20524"/>
                    </a:lnTo>
                    <a:lnTo>
                      <a:pt x="162" y="21149"/>
                    </a:lnTo>
                    <a:lnTo>
                      <a:pt x="323" y="21935"/>
                    </a:lnTo>
                    <a:lnTo>
                      <a:pt x="505" y="22863"/>
                    </a:lnTo>
                    <a:lnTo>
                      <a:pt x="767" y="23911"/>
                    </a:lnTo>
                    <a:lnTo>
                      <a:pt x="1069" y="25040"/>
                    </a:lnTo>
                    <a:lnTo>
                      <a:pt x="1432" y="26270"/>
                    </a:lnTo>
                    <a:lnTo>
                      <a:pt x="1835" y="27540"/>
                    </a:lnTo>
                    <a:lnTo>
                      <a:pt x="2279" y="28870"/>
                    </a:lnTo>
                    <a:lnTo>
                      <a:pt x="2763" y="30181"/>
                    </a:lnTo>
                    <a:lnTo>
                      <a:pt x="3287" y="31512"/>
                    </a:lnTo>
                    <a:lnTo>
                      <a:pt x="3569" y="32157"/>
                    </a:lnTo>
                    <a:lnTo>
                      <a:pt x="3872" y="32802"/>
                    </a:lnTo>
                    <a:lnTo>
                      <a:pt x="4154" y="33427"/>
                    </a:lnTo>
                    <a:lnTo>
                      <a:pt x="4476" y="34032"/>
                    </a:lnTo>
                    <a:lnTo>
                      <a:pt x="4779" y="34616"/>
                    </a:lnTo>
                    <a:lnTo>
                      <a:pt x="5101" y="35201"/>
                    </a:lnTo>
                    <a:lnTo>
                      <a:pt x="5444" y="35745"/>
                    </a:lnTo>
                    <a:lnTo>
                      <a:pt x="5787" y="36269"/>
                    </a:lnTo>
                    <a:lnTo>
                      <a:pt x="6130" y="36753"/>
                    </a:lnTo>
                    <a:lnTo>
                      <a:pt x="6492" y="37217"/>
                    </a:lnTo>
                    <a:lnTo>
                      <a:pt x="6855" y="37661"/>
                    </a:lnTo>
                    <a:lnTo>
                      <a:pt x="7218" y="38044"/>
                    </a:lnTo>
                    <a:lnTo>
                      <a:pt x="7601" y="38406"/>
                    </a:lnTo>
                    <a:lnTo>
                      <a:pt x="8004" y="38769"/>
                    </a:lnTo>
                    <a:lnTo>
                      <a:pt x="8408" y="39132"/>
                    </a:lnTo>
                    <a:lnTo>
                      <a:pt x="8831" y="39475"/>
                    </a:lnTo>
                    <a:lnTo>
                      <a:pt x="9275" y="39798"/>
                    </a:lnTo>
                    <a:lnTo>
                      <a:pt x="9738" y="40120"/>
                    </a:lnTo>
                    <a:lnTo>
                      <a:pt x="10202" y="40443"/>
                    </a:lnTo>
                    <a:lnTo>
                      <a:pt x="10666" y="40745"/>
                    </a:lnTo>
                    <a:lnTo>
                      <a:pt x="11633" y="41310"/>
                    </a:lnTo>
                    <a:lnTo>
                      <a:pt x="12601" y="41854"/>
                    </a:lnTo>
                    <a:lnTo>
                      <a:pt x="13589" y="42358"/>
                    </a:lnTo>
                    <a:lnTo>
                      <a:pt x="14557" y="42802"/>
                    </a:lnTo>
                    <a:lnTo>
                      <a:pt x="15504" y="43205"/>
                    </a:lnTo>
                    <a:lnTo>
                      <a:pt x="16411" y="43568"/>
                    </a:lnTo>
                    <a:lnTo>
                      <a:pt x="17298" y="43890"/>
                    </a:lnTo>
                    <a:lnTo>
                      <a:pt x="18105" y="44152"/>
                    </a:lnTo>
                    <a:lnTo>
                      <a:pt x="18851" y="44354"/>
                    </a:lnTo>
                    <a:lnTo>
                      <a:pt x="19536" y="44515"/>
                    </a:lnTo>
                    <a:lnTo>
                      <a:pt x="20101" y="44636"/>
                    </a:lnTo>
                    <a:lnTo>
                      <a:pt x="20585" y="44676"/>
                    </a:lnTo>
                    <a:lnTo>
                      <a:pt x="20806" y="44697"/>
                    </a:lnTo>
                    <a:lnTo>
                      <a:pt x="21068" y="44676"/>
                    </a:lnTo>
                    <a:lnTo>
                      <a:pt x="21371" y="44656"/>
                    </a:lnTo>
                    <a:lnTo>
                      <a:pt x="21714" y="44596"/>
                    </a:lnTo>
                    <a:lnTo>
                      <a:pt x="22076" y="44535"/>
                    </a:lnTo>
                    <a:lnTo>
                      <a:pt x="22459" y="44455"/>
                    </a:lnTo>
                    <a:lnTo>
                      <a:pt x="22883" y="44354"/>
                    </a:lnTo>
                    <a:lnTo>
                      <a:pt x="23326" y="44233"/>
                    </a:lnTo>
                    <a:lnTo>
                      <a:pt x="23790" y="44092"/>
                    </a:lnTo>
                    <a:lnTo>
                      <a:pt x="24274" y="43931"/>
                    </a:lnTo>
                    <a:lnTo>
                      <a:pt x="24778" y="43749"/>
                    </a:lnTo>
                    <a:lnTo>
                      <a:pt x="25282" y="43527"/>
                    </a:lnTo>
                    <a:lnTo>
                      <a:pt x="25826" y="43306"/>
                    </a:lnTo>
                    <a:lnTo>
                      <a:pt x="26371" y="43043"/>
                    </a:lnTo>
                    <a:lnTo>
                      <a:pt x="26915" y="42761"/>
                    </a:lnTo>
                    <a:lnTo>
                      <a:pt x="27479" y="42459"/>
                    </a:lnTo>
                    <a:lnTo>
                      <a:pt x="28044" y="42116"/>
                    </a:lnTo>
                    <a:lnTo>
                      <a:pt x="28608" y="41753"/>
                    </a:lnTo>
                    <a:lnTo>
                      <a:pt x="29173" y="41370"/>
                    </a:lnTo>
                    <a:lnTo>
                      <a:pt x="29737" y="40947"/>
                    </a:lnTo>
                    <a:lnTo>
                      <a:pt x="30322" y="40503"/>
                    </a:lnTo>
                    <a:lnTo>
                      <a:pt x="30866" y="40039"/>
                    </a:lnTo>
                    <a:lnTo>
                      <a:pt x="31431" y="39535"/>
                    </a:lnTo>
                    <a:lnTo>
                      <a:pt x="31975" y="38991"/>
                    </a:lnTo>
                    <a:lnTo>
                      <a:pt x="32499" y="38427"/>
                    </a:lnTo>
                    <a:lnTo>
                      <a:pt x="33024" y="37822"/>
                    </a:lnTo>
                    <a:lnTo>
                      <a:pt x="33528" y="37197"/>
                    </a:lnTo>
                    <a:lnTo>
                      <a:pt x="34011" y="36532"/>
                    </a:lnTo>
                    <a:lnTo>
                      <a:pt x="34475" y="35846"/>
                    </a:lnTo>
                    <a:lnTo>
                      <a:pt x="34919" y="35100"/>
                    </a:lnTo>
                    <a:lnTo>
                      <a:pt x="35342" y="34334"/>
                    </a:lnTo>
                    <a:lnTo>
                      <a:pt x="35745" y="33528"/>
                    </a:lnTo>
                    <a:lnTo>
                      <a:pt x="35866" y="33185"/>
                    </a:lnTo>
                    <a:lnTo>
                      <a:pt x="35987" y="32862"/>
                    </a:lnTo>
                    <a:lnTo>
                      <a:pt x="36088" y="32520"/>
                    </a:lnTo>
                    <a:lnTo>
                      <a:pt x="36169" y="32177"/>
                    </a:lnTo>
                    <a:lnTo>
                      <a:pt x="36229" y="31834"/>
                    </a:lnTo>
                    <a:lnTo>
                      <a:pt x="36290" y="31471"/>
                    </a:lnTo>
                    <a:lnTo>
                      <a:pt x="36370" y="30786"/>
                    </a:lnTo>
                    <a:lnTo>
                      <a:pt x="36411" y="30100"/>
                    </a:lnTo>
                    <a:lnTo>
                      <a:pt x="36431" y="29415"/>
                    </a:lnTo>
                    <a:lnTo>
                      <a:pt x="36411" y="28750"/>
                    </a:lnTo>
                    <a:lnTo>
                      <a:pt x="36370" y="28104"/>
                    </a:lnTo>
                    <a:lnTo>
                      <a:pt x="36290" y="27479"/>
                    </a:lnTo>
                    <a:lnTo>
                      <a:pt x="36229" y="26895"/>
                    </a:lnTo>
                    <a:lnTo>
                      <a:pt x="36048" y="25806"/>
                    </a:lnTo>
                    <a:lnTo>
                      <a:pt x="35886" y="24919"/>
                    </a:lnTo>
                    <a:lnTo>
                      <a:pt x="35786" y="24234"/>
                    </a:lnTo>
                    <a:lnTo>
                      <a:pt x="35765" y="23931"/>
                    </a:lnTo>
                    <a:lnTo>
                      <a:pt x="35745" y="23588"/>
                    </a:lnTo>
                    <a:lnTo>
                      <a:pt x="35786" y="22822"/>
                    </a:lnTo>
                    <a:lnTo>
                      <a:pt x="35866" y="21935"/>
                    </a:lnTo>
                    <a:lnTo>
                      <a:pt x="35967" y="21008"/>
                    </a:lnTo>
                    <a:lnTo>
                      <a:pt x="36169" y="19072"/>
                    </a:lnTo>
                    <a:lnTo>
                      <a:pt x="36249" y="18165"/>
                    </a:lnTo>
                    <a:lnTo>
                      <a:pt x="36269" y="17762"/>
                    </a:lnTo>
                    <a:lnTo>
                      <a:pt x="36269" y="17359"/>
                    </a:lnTo>
                    <a:lnTo>
                      <a:pt x="36290" y="16996"/>
                    </a:lnTo>
                    <a:lnTo>
                      <a:pt x="36290" y="16572"/>
                    </a:lnTo>
                    <a:lnTo>
                      <a:pt x="36269" y="16089"/>
                    </a:lnTo>
                    <a:lnTo>
                      <a:pt x="36249" y="15564"/>
                    </a:lnTo>
                    <a:lnTo>
                      <a:pt x="36189" y="14980"/>
                    </a:lnTo>
                    <a:lnTo>
                      <a:pt x="36108" y="14355"/>
                    </a:lnTo>
                    <a:lnTo>
                      <a:pt x="35987" y="13710"/>
                    </a:lnTo>
                    <a:lnTo>
                      <a:pt x="35846" y="13004"/>
                    </a:lnTo>
                    <a:lnTo>
                      <a:pt x="35685" y="12298"/>
                    </a:lnTo>
                    <a:lnTo>
                      <a:pt x="35463" y="11552"/>
                    </a:lnTo>
                    <a:lnTo>
                      <a:pt x="35221" y="10786"/>
                    </a:lnTo>
                    <a:lnTo>
                      <a:pt x="34939" y="10020"/>
                    </a:lnTo>
                    <a:lnTo>
                      <a:pt x="34616" y="9254"/>
                    </a:lnTo>
                    <a:lnTo>
                      <a:pt x="34233" y="8468"/>
                    </a:lnTo>
                    <a:lnTo>
                      <a:pt x="33830" y="7702"/>
                    </a:lnTo>
                    <a:lnTo>
                      <a:pt x="33588" y="7319"/>
                    </a:lnTo>
                    <a:lnTo>
                      <a:pt x="33346" y="6936"/>
                    </a:lnTo>
                    <a:lnTo>
                      <a:pt x="33104" y="6553"/>
                    </a:lnTo>
                    <a:lnTo>
                      <a:pt x="32822" y="6190"/>
                    </a:lnTo>
                    <a:lnTo>
                      <a:pt x="32540" y="5827"/>
                    </a:lnTo>
                    <a:lnTo>
                      <a:pt x="32257" y="5464"/>
                    </a:lnTo>
                    <a:lnTo>
                      <a:pt x="31935" y="5101"/>
                    </a:lnTo>
                    <a:lnTo>
                      <a:pt x="31612" y="4738"/>
                    </a:lnTo>
                    <a:lnTo>
                      <a:pt x="31270" y="4395"/>
                    </a:lnTo>
                    <a:lnTo>
                      <a:pt x="30927" y="4073"/>
                    </a:lnTo>
                    <a:lnTo>
                      <a:pt x="30564" y="3750"/>
                    </a:lnTo>
                    <a:lnTo>
                      <a:pt x="30161" y="3428"/>
                    </a:lnTo>
                    <a:lnTo>
                      <a:pt x="29758" y="3125"/>
                    </a:lnTo>
                    <a:lnTo>
                      <a:pt x="29354" y="2823"/>
                    </a:lnTo>
                    <a:lnTo>
                      <a:pt x="28911" y="2541"/>
                    </a:lnTo>
                    <a:lnTo>
                      <a:pt x="28467" y="2258"/>
                    </a:lnTo>
                    <a:lnTo>
                      <a:pt x="27983" y="1996"/>
                    </a:lnTo>
                    <a:lnTo>
                      <a:pt x="27500" y="1754"/>
                    </a:lnTo>
                    <a:lnTo>
                      <a:pt x="26996" y="1512"/>
                    </a:lnTo>
                    <a:lnTo>
                      <a:pt x="26471" y="1291"/>
                    </a:lnTo>
                    <a:lnTo>
                      <a:pt x="25927" y="1089"/>
                    </a:lnTo>
                    <a:lnTo>
                      <a:pt x="25363" y="908"/>
                    </a:lnTo>
                    <a:lnTo>
                      <a:pt x="24778" y="726"/>
                    </a:lnTo>
                    <a:lnTo>
                      <a:pt x="24173" y="565"/>
                    </a:lnTo>
                    <a:lnTo>
                      <a:pt x="23568" y="424"/>
                    </a:lnTo>
                    <a:lnTo>
                      <a:pt x="22923" y="303"/>
                    </a:lnTo>
                    <a:lnTo>
                      <a:pt x="22258" y="202"/>
                    </a:lnTo>
                    <a:lnTo>
                      <a:pt x="21572" y="121"/>
                    </a:lnTo>
                    <a:lnTo>
                      <a:pt x="20867" y="61"/>
                    </a:lnTo>
                    <a:lnTo>
                      <a:pt x="20141" y="21"/>
                    </a:lnTo>
                    <a:lnTo>
                      <a:pt x="1939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8" name="Google Shape;1048;p6"/>
              <p:cNvSpPr/>
              <p:nvPr/>
            </p:nvSpPr>
            <p:spPr>
              <a:xfrm>
                <a:off x="3419625" y="512300"/>
                <a:ext cx="910775" cy="1117425"/>
              </a:xfrm>
              <a:custGeom>
                <a:rect b="b" l="l" r="r" t="t"/>
                <a:pathLst>
                  <a:path extrusionOk="0" fill="none" h="44697" w="36431">
                    <a:moveTo>
                      <a:pt x="20585" y="44676"/>
                    </a:moveTo>
                    <a:lnTo>
                      <a:pt x="20585" y="44676"/>
                    </a:lnTo>
                    <a:lnTo>
                      <a:pt x="20101" y="44636"/>
                    </a:lnTo>
                    <a:lnTo>
                      <a:pt x="19536" y="44515"/>
                    </a:lnTo>
                    <a:lnTo>
                      <a:pt x="18851" y="44354"/>
                    </a:lnTo>
                    <a:lnTo>
                      <a:pt x="18105" y="44152"/>
                    </a:lnTo>
                    <a:lnTo>
                      <a:pt x="17298" y="43890"/>
                    </a:lnTo>
                    <a:lnTo>
                      <a:pt x="16411" y="43568"/>
                    </a:lnTo>
                    <a:lnTo>
                      <a:pt x="15504" y="43205"/>
                    </a:lnTo>
                    <a:lnTo>
                      <a:pt x="14557" y="42802"/>
                    </a:lnTo>
                    <a:lnTo>
                      <a:pt x="13589" y="42358"/>
                    </a:lnTo>
                    <a:lnTo>
                      <a:pt x="12601" y="41854"/>
                    </a:lnTo>
                    <a:lnTo>
                      <a:pt x="11633" y="41310"/>
                    </a:lnTo>
                    <a:lnTo>
                      <a:pt x="10666" y="40745"/>
                    </a:lnTo>
                    <a:lnTo>
                      <a:pt x="10202" y="40443"/>
                    </a:lnTo>
                    <a:lnTo>
                      <a:pt x="9738" y="40120"/>
                    </a:lnTo>
                    <a:lnTo>
                      <a:pt x="9275" y="39798"/>
                    </a:lnTo>
                    <a:lnTo>
                      <a:pt x="8831" y="39475"/>
                    </a:lnTo>
                    <a:lnTo>
                      <a:pt x="8408" y="39132"/>
                    </a:lnTo>
                    <a:lnTo>
                      <a:pt x="8004" y="38769"/>
                    </a:lnTo>
                    <a:lnTo>
                      <a:pt x="7601" y="38406"/>
                    </a:lnTo>
                    <a:lnTo>
                      <a:pt x="7218" y="38044"/>
                    </a:lnTo>
                    <a:lnTo>
                      <a:pt x="7218" y="38044"/>
                    </a:lnTo>
                    <a:lnTo>
                      <a:pt x="6855" y="37661"/>
                    </a:lnTo>
                    <a:lnTo>
                      <a:pt x="6492" y="37217"/>
                    </a:lnTo>
                    <a:lnTo>
                      <a:pt x="6130" y="36753"/>
                    </a:lnTo>
                    <a:lnTo>
                      <a:pt x="5787" y="36269"/>
                    </a:lnTo>
                    <a:lnTo>
                      <a:pt x="5444" y="35745"/>
                    </a:lnTo>
                    <a:lnTo>
                      <a:pt x="5101" y="35201"/>
                    </a:lnTo>
                    <a:lnTo>
                      <a:pt x="4779" y="34616"/>
                    </a:lnTo>
                    <a:lnTo>
                      <a:pt x="4476" y="34032"/>
                    </a:lnTo>
                    <a:lnTo>
                      <a:pt x="4154" y="33427"/>
                    </a:lnTo>
                    <a:lnTo>
                      <a:pt x="3872" y="32802"/>
                    </a:lnTo>
                    <a:lnTo>
                      <a:pt x="3569" y="32157"/>
                    </a:lnTo>
                    <a:lnTo>
                      <a:pt x="3287" y="31512"/>
                    </a:lnTo>
                    <a:lnTo>
                      <a:pt x="2763" y="30181"/>
                    </a:lnTo>
                    <a:lnTo>
                      <a:pt x="2279" y="28870"/>
                    </a:lnTo>
                    <a:lnTo>
                      <a:pt x="1835" y="27540"/>
                    </a:lnTo>
                    <a:lnTo>
                      <a:pt x="1432" y="26270"/>
                    </a:lnTo>
                    <a:lnTo>
                      <a:pt x="1069" y="25040"/>
                    </a:lnTo>
                    <a:lnTo>
                      <a:pt x="767" y="23911"/>
                    </a:lnTo>
                    <a:lnTo>
                      <a:pt x="505" y="22863"/>
                    </a:lnTo>
                    <a:lnTo>
                      <a:pt x="323" y="21935"/>
                    </a:lnTo>
                    <a:lnTo>
                      <a:pt x="162" y="21149"/>
                    </a:lnTo>
                    <a:lnTo>
                      <a:pt x="81" y="20524"/>
                    </a:lnTo>
                    <a:lnTo>
                      <a:pt x="81" y="20524"/>
                    </a:lnTo>
                    <a:lnTo>
                      <a:pt x="21" y="19818"/>
                    </a:lnTo>
                    <a:lnTo>
                      <a:pt x="1" y="19375"/>
                    </a:lnTo>
                    <a:lnTo>
                      <a:pt x="1" y="18871"/>
                    </a:lnTo>
                    <a:lnTo>
                      <a:pt x="1" y="18286"/>
                    </a:lnTo>
                    <a:lnTo>
                      <a:pt x="21" y="17681"/>
                    </a:lnTo>
                    <a:lnTo>
                      <a:pt x="61" y="16996"/>
                    </a:lnTo>
                    <a:lnTo>
                      <a:pt x="122" y="16290"/>
                    </a:lnTo>
                    <a:lnTo>
                      <a:pt x="202" y="15544"/>
                    </a:lnTo>
                    <a:lnTo>
                      <a:pt x="323" y="14758"/>
                    </a:lnTo>
                    <a:lnTo>
                      <a:pt x="464" y="13952"/>
                    </a:lnTo>
                    <a:lnTo>
                      <a:pt x="646" y="13125"/>
                    </a:lnTo>
                    <a:lnTo>
                      <a:pt x="868" y="12278"/>
                    </a:lnTo>
                    <a:lnTo>
                      <a:pt x="1150" y="11411"/>
                    </a:lnTo>
                    <a:lnTo>
                      <a:pt x="1452" y="10544"/>
                    </a:lnTo>
                    <a:lnTo>
                      <a:pt x="1634" y="10121"/>
                    </a:lnTo>
                    <a:lnTo>
                      <a:pt x="1815" y="9698"/>
                    </a:lnTo>
                    <a:lnTo>
                      <a:pt x="2017" y="9254"/>
                    </a:lnTo>
                    <a:lnTo>
                      <a:pt x="2239" y="8831"/>
                    </a:lnTo>
                    <a:lnTo>
                      <a:pt x="2460" y="8407"/>
                    </a:lnTo>
                    <a:lnTo>
                      <a:pt x="2702" y="7984"/>
                    </a:lnTo>
                    <a:lnTo>
                      <a:pt x="2964" y="7561"/>
                    </a:lnTo>
                    <a:lnTo>
                      <a:pt x="3226" y="7137"/>
                    </a:lnTo>
                    <a:lnTo>
                      <a:pt x="3529" y="6734"/>
                    </a:lnTo>
                    <a:lnTo>
                      <a:pt x="3831" y="6331"/>
                    </a:lnTo>
                    <a:lnTo>
                      <a:pt x="4154" y="5928"/>
                    </a:lnTo>
                    <a:lnTo>
                      <a:pt x="4476" y="5545"/>
                    </a:lnTo>
                    <a:lnTo>
                      <a:pt x="4839" y="5162"/>
                    </a:lnTo>
                    <a:lnTo>
                      <a:pt x="5202" y="4799"/>
                    </a:lnTo>
                    <a:lnTo>
                      <a:pt x="5605" y="4416"/>
                    </a:lnTo>
                    <a:lnTo>
                      <a:pt x="6009" y="4073"/>
                    </a:lnTo>
                    <a:lnTo>
                      <a:pt x="6432" y="3730"/>
                    </a:lnTo>
                    <a:lnTo>
                      <a:pt x="6875" y="3387"/>
                    </a:lnTo>
                    <a:lnTo>
                      <a:pt x="7359" y="3065"/>
                    </a:lnTo>
                    <a:lnTo>
                      <a:pt x="7843" y="2762"/>
                    </a:lnTo>
                    <a:lnTo>
                      <a:pt x="8347" y="2460"/>
                    </a:lnTo>
                    <a:lnTo>
                      <a:pt x="8871" y="2178"/>
                    </a:lnTo>
                    <a:lnTo>
                      <a:pt x="9436" y="1916"/>
                    </a:lnTo>
                    <a:lnTo>
                      <a:pt x="10000" y="1654"/>
                    </a:lnTo>
                    <a:lnTo>
                      <a:pt x="10585" y="1412"/>
                    </a:lnTo>
                    <a:lnTo>
                      <a:pt x="11210" y="1190"/>
                    </a:lnTo>
                    <a:lnTo>
                      <a:pt x="11855" y="988"/>
                    </a:lnTo>
                    <a:lnTo>
                      <a:pt x="12520" y="787"/>
                    </a:lnTo>
                    <a:lnTo>
                      <a:pt x="13206" y="625"/>
                    </a:lnTo>
                    <a:lnTo>
                      <a:pt x="13911" y="464"/>
                    </a:lnTo>
                    <a:lnTo>
                      <a:pt x="14657" y="343"/>
                    </a:lnTo>
                    <a:lnTo>
                      <a:pt x="15423" y="222"/>
                    </a:lnTo>
                    <a:lnTo>
                      <a:pt x="16210" y="142"/>
                    </a:lnTo>
                    <a:lnTo>
                      <a:pt x="17016" y="61"/>
                    </a:lnTo>
                    <a:lnTo>
                      <a:pt x="17016" y="61"/>
                    </a:lnTo>
                    <a:lnTo>
                      <a:pt x="17823" y="21"/>
                    </a:lnTo>
                    <a:lnTo>
                      <a:pt x="18629" y="0"/>
                    </a:lnTo>
                    <a:lnTo>
                      <a:pt x="19395" y="0"/>
                    </a:lnTo>
                    <a:lnTo>
                      <a:pt x="20141" y="21"/>
                    </a:lnTo>
                    <a:lnTo>
                      <a:pt x="20867" y="61"/>
                    </a:lnTo>
                    <a:lnTo>
                      <a:pt x="21572" y="121"/>
                    </a:lnTo>
                    <a:lnTo>
                      <a:pt x="22258" y="202"/>
                    </a:lnTo>
                    <a:lnTo>
                      <a:pt x="22923" y="303"/>
                    </a:lnTo>
                    <a:lnTo>
                      <a:pt x="23568" y="424"/>
                    </a:lnTo>
                    <a:lnTo>
                      <a:pt x="24173" y="565"/>
                    </a:lnTo>
                    <a:lnTo>
                      <a:pt x="24778" y="726"/>
                    </a:lnTo>
                    <a:lnTo>
                      <a:pt x="25363" y="908"/>
                    </a:lnTo>
                    <a:lnTo>
                      <a:pt x="25927" y="1089"/>
                    </a:lnTo>
                    <a:lnTo>
                      <a:pt x="26471" y="1291"/>
                    </a:lnTo>
                    <a:lnTo>
                      <a:pt x="26996" y="1512"/>
                    </a:lnTo>
                    <a:lnTo>
                      <a:pt x="27500" y="1754"/>
                    </a:lnTo>
                    <a:lnTo>
                      <a:pt x="27983" y="1996"/>
                    </a:lnTo>
                    <a:lnTo>
                      <a:pt x="28467" y="2258"/>
                    </a:lnTo>
                    <a:lnTo>
                      <a:pt x="28911" y="2541"/>
                    </a:lnTo>
                    <a:lnTo>
                      <a:pt x="29354" y="2823"/>
                    </a:lnTo>
                    <a:lnTo>
                      <a:pt x="29758" y="3125"/>
                    </a:lnTo>
                    <a:lnTo>
                      <a:pt x="30161" y="3428"/>
                    </a:lnTo>
                    <a:lnTo>
                      <a:pt x="30564" y="3750"/>
                    </a:lnTo>
                    <a:lnTo>
                      <a:pt x="30927" y="4073"/>
                    </a:lnTo>
                    <a:lnTo>
                      <a:pt x="31270" y="4395"/>
                    </a:lnTo>
                    <a:lnTo>
                      <a:pt x="31612" y="4738"/>
                    </a:lnTo>
                    <a:lnTo>
                      <a:pt x="31935" y="5101"/>
                    </a:lnTo>
                    <a:lnTo>
                      <a:pt x="32257" y="5464"/>
                    </a:lnTo>
                    <a:lnTo>
                      <a:pt x="32540" y="5827"/>
                    </a:lnTo>
                    <a:lnTo>
                      <a:pt x="32822" y="6190"/>
                    </a:lnTo>
                    <a:lnTo>
                      <a:pt x="33104" y="6553"/>
                    </a:lnTo>
                    <a:lnTo>
                      <a:pt x="33346" y="6936"/>
                    </a:lnTo>
                    <a:lnTo>
                      <a:pt x="33588" y="7319"/>
                    </a:lnTo>
                    <a:lnTo>
                      <a:pt x="33830" y="7702"/>
                    </a:lnTo>
                    <a:lnTo>
                      <a:pt x="34233" y="8468"/>
                    </a:lnTo>
                    <a:lnTo>
                      <a:pt x="34616" y="9254"/>
                    </a:lnTo>
                    <a:lnTo>
                      <a:pt x="34939" y="10020"/>
                    </a:lnTo>
                    <a:lnTo>
                      <a:pt x="35221" y="10786"/>
                    </a:lnTo>
                    <a:lnTo>
                      <a:pt x="35463" y="11552"/>
                    </a:lnTo>
                    <a:lnTo>
                      <a:pt x="35685" y="12298"/>
                    </a:lnTo>
                    <a:lnTo>
                      <a:pt x="35846" y="13004"/>
                    </a:lnTo>
                    <a:lnTo>
                      <a:pt x="35987" y="13710"/>
                    </a:lnTo>
                    <a:lnTo>
                      <a:pt x="36108" y="14355"/>
                    </a:lnTo>
                    <a:lnTo>
                      <a:pt x="36189" y="14980"/>
                    </a:lnTo>
                    <a:lnTo>
                      <a:pt x="36249" y="15564"/>
                    </a:lnTo>
                    <a:lnTo>
                      <a:pt x="36269" y="16089"/>
                    </a:lnTo>
                    <a:lnTo>
                      <a:pt x="36290" y="16572"/>
                    </a:lnTo>
                    <a:lnTo>
                      <a:pt x="36290" y="16996"/>
                    </a:lnTo>
                    <a:lnTo>
                      <a:pt x="36269" y="17359"/>
                    </a:lnTo>
                    <a:lnTo>
                      <a:pt x="36269" y="17359"/>
                    </a:lnTo>
                    <a:lnTo>
                      <a:pt x="36269" y="17762"/>
                    </a:lnTo>
                    <a:lnTo>
                      <a:pt x="36249" y="18165"/>
                    </a:lnTo>
                    <a:lnTo>
                      <a:pt x="36169" y="19072"/>
                    </a:lnTo>
                    <a:lnTo>
                      <a:pt x="35967" y="21008"/>
                    </a:lnTo>
                    <a:lnTo>
                      <a:pt x="35866" y="21935"/>
                    </a:lnTo>
                    <a:lnTo>
                      <a:pt x="35786" y="22822"/>
                    </a:lnTo>
                    <a:lnTo>
                      <a:pt x="35745" y="23588"/>
                    </a:lnTo>
                    <a:lnTo>
                      <a:pt x="35765" y="23931"/>
                    </a:lnTo>
                    <a:lnTo>
                      <a:pt x="35786" y="24234"/>
                    </a:lnTo>
                    <a:lnTo>
                      <a:pt x="35786" y="24234"/>
                    </a:lnTo>
                    <a:lnTo>
                      <a:pt x="35886" y="24919"/>
                    </a:lnTo>
                    <a:lnTo>
                      <a:pt x="36048" y="25806"/>
                    </a:lnTo>
                    <a:lnTo>
                      <a:pt x="36229" y="26895"/>
                    </a:lnTo>
                    <a:lnTo>
                      <a:pt x="36290" y="27479"/>
                    </a:lnTo>
                    <a:lnTo>
                      <a:pt x="36370" y="28104"/>
                    </a:lnTo>
                    <a:lnTo>
                      <a:pt x="36411" y="28750"/>
                    </a:lnTo>
                    <a:lnTo>
                      <a:pt x="36431" y="29415"/>
                    </a:lnTo>
                    <a:lnTo>
                      <a:pt x="36411" y="30100"/>
                    </a:lnTo>
                    <a:lnTo>
                      <a:pt x="36370" y="30786"/>
                    </a:lnTo>
                    <a:lnTo>
                      <a:pt x="36290" y="31471"/>
                    </a:lnTo>
                    <a:lnTo>
                      <a:pt x="36229" y="31834"/>
                    </a:lnTo>
                    <a:lnTo>
                      <a:pt x="36169" y="32177"/>
                    </a:lnTo>
                    <a:lnTo>
                      <a:pt x="36088" y="32520"/>
                    </a:lnTo>
                    <a:lnTo>
                      <a:pt x="35987" y="32862"/>
                    </a:lnTo>
                    <a:lnTo>
                      <a:pt x="35866" y="33185"/>
                    </a:lnTo>
                    <a:lnTo>
                      <a:pt x="35745" y="33528"/>
                    </a:lnTo>
                    <a:lnTo>
                      <a:pt x="35745" y="33528"/>
                    </a:lnTo>
                    <a:lnTo>
                      <a:pt x="35342" y="34334"/>
                    </a:lnTo>
                    <a:lnTo>
                      <a:pt x="34919" y="35100"/>
                    </a:lnTo>
                    <a:lnTo>
                      <a:pt x="34475" y="35846"/>
                    </a:lnTo>
                    <a:lnTo>
                      <a:pt x="34011" y="36532"/>
                    </a:lnTo>
                    <a:lnTo>
                      <a:pt x="33528" y="37197"/>
                    </a:lnTo>
                    <a:lnTo>
                      <a:pt x="33024" y="37822"/>
                    </a:lnTo>
                    <a:lnTo>
                      <a:pt x="32499" y="38427"/>
                    </a:lnTo>
                    <a:lnTo>
                      <a:pt x="31975" y="38991"/>
                    </a:lnTo>
                    <a:lnTo>
                      <a:pt x="31431" y="39535"/>
                    </a:lnTo>
                    <a:lnTo>
                      <a:pt x="30866" y="40039"/>
                    </a:lnTo>
                    <a:lnTo>
                      <a:pt x="30322" y="40503"/>
                    </a:lnTo>
                    <a:lnTo>
                      <a:pt x="29737" y="40947"/>
                    </a:lnTo>
                    <a:lnTo>
                      <a:pt x="29173" y="41370"/>
                    </a:lnTo>
                    <a:lnTo>
                      <a:pt x="28608" y="41753"/>
                    </a:lnTo>
                    <a:lnTo>
                      <a:pt x="28044" y="42116"/>
                    </a:lnTo>
                    <a:lnTo>
                      <a:pt x="27479" y="42459"/>
                    </a:lnTo>
                    <a:lnTo>
                      <a:pt x="26915" y="42761"/>
                    </a:lnTo>
                    <a:lnTo>
                      <a:pt x="26371" y="43043"/>
                    </a:lnTo>
                    <a:lnTo>
                      <a:pt x="25826" y="43306"/>
                    </a:lnTo>
                    <a:lnTo>
                      <a:pt x="25282" y="43527"/>
                    </a:lnTo>
                    <a:lnTo>
                      <a:pt x="24778" y="43749"/>
                    </a:lnTo>
                    <a:lnTo>
                      <a:pt x="24274" y="43931"/>
                    </a:lnTo>
                    <a:lnTo>
                      <a:pt x="23790" y="44092"/>
                    </a:lnTo>
                    <a:lnTo>
                      <a:pt x="23326" y="44233"/>
                    </a:lnTo>
                    <a:lnTo>
                      <a:pt x="22883" y="44354"/>
                    </a:lnTo>
                    <a:lnTo>
                      <a:pt x="22459" y="44455"/>
                    </a:lnTo>
                    <a:lnTo>
                      <a:pt x="22076" y="44535"/>
                    </a:lnTo>
                    <a:lnTo>
                      <a:pt x="21714" y="44596"/>
                    </a:lnTo>
                    <a:lnTo>
                      <a:pt x="21371" y="44656"/>
                    </a:lnTo>
                    <a:lnTo>
                      <a:pt x="21068" y="44676"/>
                    </a:lnTo>
                    <a:lnTo>
                      <a:pt x="20806" y="44697"/>
                    </a:lnTo>
                    <a:lnTo>
                      <a:pt x="20585" y="44676"/>
                    </a:lnTo>
                  </a:path>
                </a:pathLst>
              </a:cu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49" name="Google Shape;1049;p6"/>
              <p:cNvSpPr/>
              <p:nvPr/>
            </p:nvSpPr>
            <p:spPr>
              <a:xfrm>
                <a:off x="3414075" y="507250"/>
                <a:ext cx="921375" cy="1127525"/>
              </a:xfrm>
              <a:custGeom>
                <a:rect b="b" l="l" r="r" t="t"/>
                <a:pathLst>
                  <a:path extrusionOk="0" h="45101" w="36855">
                    <a:moveTo>
                      <a:pt x="19274" y="404"/>
                    </a:moveTo>
                    <a:lnTo>
                      <a:pt x="20222" y="424"/>
                    </a:lnTo>
                    <a:lnTo>
                      <a:pt x="21149" y="464"/>
                    </a:lnTo>
                    <a:lnTo>
                      <a:pt x="22057" y="565"/>
                    </a:lnTo>
                    <a:lnTo>
                      <a:pt x="22923" y="686"/>
                    </a:lnTo>
                    <a:lnTo>
                      <a:pt x="23770" y="848"/>
                    </a:lnTo>
                    <a:lnTo>
                      <a:pt x="24597" y="1029"/>
                    </a:lnTo>
                    <a:lnTo>
                      <a:pt x="25403" y="1251"/>
                    </a:lnTo>
                    <a:lnTo>
                      <a:pt x="26169" y="1513"/>
                    </a:lnTo>
                    <a:lnTo>
                      <a:pt x="26935" y="1815"/>
                    </a:lnTo>
                    <a:lnTo>
                      <a:pt x="27661" y="2138"/>
                    </a:lnTo>
                    <a:lnTo>
                      <a:pt x="28347" y="2521"/>
                    </a:lnTo>
                    <a:lnTo>
                      <a:pt x="29032" y="2904"/>
                    </a:lnTo>
                    <a:lnTo>
                      <a:pt x="29677" y="3347"/>
                    </a:lnTo>
                    <a:lnTo>
                      <a:pt x="30302" y="3811"/>
                    </a:lnTo>
                    <a:lnTo>
                      <a:pt x="30887" y="4315"/>
                    </a:lnTo>
                    <a:lnTo>
                      <a:pt x="31451" y="4860"/>
                    </a:lnTo>
                    <a:lnTo>
                      <a:pt x="31855" y="5263"/>
                    </a:lnTo>
                    <a:lnTo>
                      <a:pt x="32238" y="5686"/>
                    </a:lnTo>
                    <a:lnTo>
                      <a:pt x="32600" y="6130"/>
                    </a:lnTo>
                    <a:lnTo>
                      <a:pt x="32923" y="6573"/>
                    </a:lnTo>
                    <a:lnTo>
                      <a:pt x="33246" y="7017"/>
                    </a:lnTo>
                    <a:lnTo>
                      <a:pt x="33548" y="7480"/>
                    </a:lnTo>
                    <a:lnTo>
                      <a:pt x="33830" y="7924"/>
                    </a:lnTo>
                    <a:lnTo>
                      <a:pt x="34092" y="8388"/>
                    </a:lnTo>
                    <a:lnTo>
                      <a:pt x="34334" y="8851"/>
                    </a:lnTo>
                    <a:lnTo>
                      <a:pt x="34556" y="9315"/>
                    </a:lnTo>
                    <a:lnTo>
                      <a:pt x="34758" y="9779"/>
                    </a:lnTo>
                    <a:lnTo>
                      <a:pt x="34959" y="10242"/>
                    </a:lnTo>
                    <a:lnTo>
                      <a:pt x="35120" y="10706"/>
                    </a:lnTo>
                    <a:lnTo>
                      <a:pt x="35282" y="11170"/>
                    </a:lnTo>
                    <a:lnTo>
                      <a:pt x="35564" y="12077"/>
                    </a:lnTo>
                    <a:lnTo>
                      <a:pt x="35806" y="12944"/>
                    </a:lnTo>
                    <a:lnTo>
                      <a:pt x="35987" y="13791"/>
                    </a:lnTo>
                    <a:lnTo>
                      <a:pt x="36108" y="14577"/>
                    </a:lnTo>
                    <a:lnTo>
                      <a:pt x="36209" y="15323"/>
                    </a:lnTo>
                    <a:lnTo>
                      <a:pt x="36270" y="15988"/>
                    </a:lnTo>
                    <a:lnTo>
                      <a:pt x="36310" y="16613"/>
                    </a:lnTo>
                    <a:lnTo>
                      <a:pt x="36310" y="17137"/>
                    </a:lnTo>
                    <a:lnTo>
                      <a:pt x="36290" y="17561"/>
                    </a:lnTo>
                    <a:lnTo>
                      <a:pt x="36270" y="18266"/>
                    </a:lnTo>
                    <a:lnTo>
                      <a:pt x="36209" y="19053"/>
                    </a:lnTo>
                    <a:lnTo>
                      <a:pt x="36028" y="20726"/>
                    </a:lnTo>
                    <a:lnTo>
                      <a:pt x="35907" y="21815"/>
                    </a:lnTo>
                    <a:lnTo>
                      <a:pt x="35806" y="22843"/>
                    </a:lnTo>
                    <a:lnTo>
                      <a:pt x="35786" y="23307"/>
                    </a:lnTo>
                    <a:lnTo>
                      <a:pt x="35766" y="23730"/>
                    </a:lnTo>
                    <a:lnTo>
                      <a:pt x="35766" y="24113"/>
                    </a:lnTo>
                    <a:lnTo>
                      <a:pt x="35806" y="24456"/>
                    </a:lnTo>
                    <a:lnTo>
                      <a:pt x="35866" y="24919"/>
                    </a:lnTo>
                    <a:lnTo>
                      <a:pt x="35967" y="25504"/>
                    </a:lnTo>
                    <a:lnTo>
                      <a:pt x="36108" y="26310"/>
                    </a:lnTo>
                    <a:lnTo>
                      <a:pt x="36249" y="27218"/>
                    </a:lnTo>
                    <a:lnTo>
                      <a:pt x="36370" y="28206"/>
                    </a:lnTo>
                    <a:lnTo>
                      <a:pt x="36411" y="28730"/>
                    </a:lnTo>
                    <a:lnTo>
                      <a:pt x="36431" y="29254"/>
                    </a:lnTo>
                    <a:lnTo>
                      <a:pt x="36451" y="29798"/>
                    </a:lnTo>
                    <a:lnTo>
                      <a:pt x="36431" y="30343"/>
                    </a:lnTo>
                    <a:lnTo>
                      <a:pt x="36411" y="30887"/>
                    </a:lnTo>
                    <a:lnTo>
                      <a:pt x="36350" y="31451"/>
                    </a:lnTo>
                    <a:lnTo>
                      <a:pt x="36249" y="32016"/>
                    </a:lnTo>
                    <a:lnTo>
                      <a:pt x="36129" y="32560"/>
                    </a:lnTo>
                    <a:lnTo>
                      <a:pt x="35967" y="33105"/>
                    </a:lnTo>
                    <a:lnTo>
                      <a:pt x="35786" y="33649"/>
                    </a:lnTo>
                    <a:lnTo>
                      <a:pt x="35383" y="34435"/>
                    </a:lnTo>
                    <a:lnTo>
                      <a:pt x="34959" y="35201"/>
                    </a:lnTo>
                    <a:lnTo>
                      <a:pt x="34536" y="35927"/>
                    </a:lnTo>
                    <a:lnTo>
                      <a:pt x="34052" y="36633"/>
                    </a:lnTo>
                    <a:lnTo>
                      <a:pt x="33568" y="37278"/>
                    </a:lnTo>
                    <a:lnTo>
                      <a:pt x="33064" y="37903"/>
                    </a:lnTo>
                    <a:lnTo>
                      <a:pt x="32560" y="38508"/>
                    </a:lnTo>
                    <a:lnTo>
                      <a:pt x="32016" y="39072"/>
                    </a:lnTo>
                    <a:lnTo>
                      <a:pt x="31471" y="39596"/>
                    </a:lnTo>
                    <a:lnTo>
                      <a:pt x="30927" y="40100"/>
                    </a:lnTo>
                    <a:lnTo>
                      <a:pt x="30363" y="40564"/>
                    </a:lnTo>
                    <a:lnTo>
                      <a:pt x="29798" y="41008"/>
                    </a:lnTo>
                    <a:lnTo>
                      <a:pt x="29234" y="41411"/>
                    </a:lnTo>
                    <a:lnTo>
                      <a:pt x="28669" y="41794"/>
                    </a:lnTo>
                    <a:lnTo>
                      <a:pt x="28105" y="42157"/>
                    </a:lnTo>
                    <a:lnTo>
                      <a:pt x="27540" y="42479"/>
                    </a:lnTo>
                    <a:lnTo>
                      <a:pt x="26996" y="42782"/>
                    </a:lnTo>
                    <a:lnTo>
                      <a:pt x="26451" y="43064"/>
                    </a:lnTo>
                    <a:lnTo>
                      <a:pt x="25907" y="43306"/>
                    </a:lnTo>
                    <a:lnTo>
                      <a:pt x="25383" y="43548"/>
                    </a:lnTo>
                    <a:lnTo>
                      <a:pt x="24859" y="43749"/>
                    </a:lnTo>
                    <a:lnTo>
                      <a:pt x="24375" y="43931"/>
                    </a:lnTo>
                    <a:lnTo>
                      <a:pt x="23891" y="44092"/>
                    </a:lnTo>
                    <a:lnTo>
                      <a:pt x="23448" y="44233"/>
                    </a:lnTo>
                    <a:lnTo>
                      <a:pt x="23004" y="44354"/>
                    </a:lnTo>
                    <a:lnTo>
                      <a:pt x="22601" y="44455"/>
                    </a:lnTo>
                    <a:lnTo>
                      <a:pt x="22218" y="44536"/>
                    </a:lnTo>
                    <a:lnTo>
                      <a:pt x="21875" y="44596"/>
                    </a:lnTo>
                    <a:lnTo>
                      <a:pt x="21553" y="44657"/>
                    </a:lnTo>
                    <a:lnTo>
                      <a:pt x="21270" y="44677"/>
                    </a:lnTo>
                    <a:lnTo>
                      <a:pt x="20827" y="44677"/>
                    </a:lnTo>
                    <a:lnTo>
                      <a:pt x="20383" y="44637"/>
                    </a:lnTo>
                    <a:lnTo>
                      <a:pt x="19819" y="44536"/>
                    </a:lnTo>
                    <a:lnTo>
                      <a:pt x="19174" y="44374"/>
                    </a:lnTo>
                    <a:lnTo>
                      <a:pt x="18448" y="44173"/>
                    </a:lnTo>
                    <a:lnTo>
                      <a:pt x="17641" y="43911"/>
                    </a:lnTo>
                    <a:lnTo>
                      <a:pt x="16774" y="43608"/>
                    </a:lnTo>
                    <a:lnTo>
                      <a:pt x="15867" y="43245"/>
                    </a:lnTo>
                    <a:lnTo>
                      <a:pt x="14920" y="42842"/>
                    </a:lnTo>
                    <a:lnTo>
                      <a:pt x="13952" y="42399"/>
                    </a:lnTo>
                    <a:lnTo>
                      <a:pt x="12984" y="41915"/>
                    </a:lnTo>
                    <a:lnTo>
                      <a:pt x="12017" y="41370"/>
                    </a:lnTo>
                    <a:lnTo>
                      <a:pt x="11049" y="40806"/>
                    </a:lnTo>
                    <a:lnTo>
                      <a:pt x="10565" y="40504"/>
                    </a:lnTo>
                    <a:lnTo>
                      <a:pt x="10101" y="40181"/>
                    </a:lnTo>
                    <a:lnTo>
                      <a:pt x="9658" y="39858"/>
                    </a:lnTo>
                    <a:lnTo>
                      <a:pt x="9214" y="39536"/>
                    </a:lnTo>
                    <a:lnTo>
                      <a:pt x="8791" y="39193"/>
                    </a:lnTo>
                    <a:lnTo>
                      <a:pt x="8368" y="38830"/>
                    </a:lnTo>
                    <a:lnTo>
                      <a:pt x="7964" y="38467"/>
                    </a:lnTo>
                    <a:lnTo>
                      <a:pt x="7581" y="38104"/>
                    </a:lnTo>
                    <a:lnTo>
                      <a:pt x="7218" y="37701"/>
                    </a:lnTo>
                    <a:lnTo>
                      <a:pt x="6856" y="37278"/>
                    </a:lnTo>
                    <a:lnTo>
                      <a:pt x="6493" y="36814"/>
                    </a:lnTo>
                    <a:lnTo>
                      <a:pt x="6130" y="36310"/>
                    </a:lnTo>
                    <a:lnTo>
                      <a:pt x="5807" y="35786"/>
                    </a:lnTo>
                    <a:lnTo>
                      <a:pt x="5464" y="35242"/>
                    </a:lnTo>
                    <a:lnTo>
                      <a:pt x="5142" y="34657"/>
                    </a:lnTo>
                    <a:lnTo>
                      <a:pt x="4819" y="34072"/>
                    </a:lnTo>
                    <a:lnTo>
                      <a:pt x="4517" y="33447"/>
                    </a:lnTo>
                    <a:lnTo>
                      <a:pt x="4214" y="32822"/>
                    </a:lnTo>
                    <a:lnTo>
                      <a:pt x="3932" y="32197"/>
                    </a:lnTo>
                    <a:lnTo>
                      <a:pt x="3650" y="31532"/>
                    </a:lnTo>
                    <a:lnTo>
                      <a:pt x="3126" y="30222"/>
                    </a:lnTo>
                    <a:lnTo>
                      <a:pt x="2642" y="28911"/>
                    </a:lnTo>
                    <a:lnTo>
                      <a:pt x="2219" y="27601"/>
                    </a:lnTo>
                    <a:lnTo>
                      <a:pt x="1815" y="26331"/>
                    </a:lnTo>
                    <a:lnTo>
                      <a:pt x="1473" y="25121"/>
                    </a:lnTo>
                    <a:lnTo>
                      <a:pt x="1170" y="23992"/>
                    </a:lnTo>
                    <a:lnTo>
                      <a:pt x="928" y="22964"/>
                    </a:lnTo>
                    <a:lnTo>
                      <a:pt x="727" y="22057"/>
                    </a:lnTo>
                    <a:lnTo>
                      <a:pt x="586" y="21290"/>
                    </a:lnTo>
                    <a:lnTo>
                      <a:pt x="505" y="20686"/>
                    </a:lnTo>
                    <a:lnTo>
                      <a:pt x="465" y="20222"/>
                    </a:lnTo>
                    <a:lnTo>
                      <a:pt x="444" y="19738"/>
                    </a:lnTo>
                    <a:lnTo>
                      <a:pt x="424" y="19113"/>
                    </a:lnTo>
                    <a:lnTo>
                      <a:pt x="444" y="18367"/>
                    </a:lnTo>
                    <a:lnTo>
                      <a:pt x="485" y="17520"/>
                    </a:lnTo>
                    <a:lnTo>
                      <a:pt x="545" y="16573"/>
                    </a:lnTo>
                    <a:lnTo>
                      <a:pt x="666" y="15545"/>
                    </a:lnTo>
                    <a:lnTo>
                      <a:pt x="747" y="15000"/>
                    </a:lnTo>
                    <a:lnTo>
                      <a:pt x="848" y="14456"/>
                    </a:lnTo>
                    <a:lnTo>
                      <a:pt x="969" y="13892"/>
                    </a:lnTo>
                    <a:lnTo>
                      <a:pt x="1110" y="13307"/>
                    </a:lnTo>
                    <a:lnTo>
                      <a:pt x="1251" y="12722"/>
                    </a:lnTo>
                    <a:lnTo>
                      <a:pt x="1432" y="12138"/>
                    </a:lnTo>
                    <a:lnTo>
                      <a:pt x="1614" y="11533"/>
                    </a:lnTo>
                    <a:lnTo>
                      <a:pt x="1836" y="10928"/>
                    </a:lnTo>
                    <a:lnTo>
                      <a:pt x="2077" y="10343"/>
                    </a:lnTo>
                    <a:lnTo>
                      <a:pt x="2340" y="9738"/>
                    </a:lnTo>
                    <a:lnTo>
                      <a:pt x="2642" y="9134"/>
                    </a:lnTo>
                    <a:lnTo>
                      <a:pt x="2944" y="8549"/>
                    </a:lnTo>
                    <a:lnTo>
                      <a:pt x="3307" y="7964"/>
                    </a:lnTo>
                    <a:lnTo>
                      <a:pt x="3670" y="7380"/>
                    </a:lnTo>
                    <a:lnTo>
                      <a:pt x="4094" y="6815"/>
                    </a:lnTo>
                    <a:lnTo>
                      <a:pt x="4537" y="6271"/>
                    </a:lnTo>
                    <a:lnTo>
                      <a:pt x="5081" y="5646"/>
                    </a:lnTo>
                    <a:lnTo>
                      <a:pt x="5666" y="5041"/>
                    </a:lnTo>
                    <a:lnTo>
                      <a:pt x="6291" y="4476"/>
                    </a:lnTo>
                    <a:lnTo>
                      <a:pt x="6956" y="3972"/>
                    </a:lnTo>
                    <a:lnTo>
                      <a:pt x="7642" y="3468"/>
                    </a:lnTo>
                    <a:lnTo>
                      <a:pt x="8347" y="3025"/>
                    </a:lnTo>
                    <a:lnTo>
                      <a:pt x="9113" y="2602"/>
                    </a:lnTo>
                    <a:lnTo>
                      <a:pt x="9880" y="2218"/>
                    </a:lnTo>
                    <a:lnTo>
                      <a:pt x="10706" y="1876"/>
                    </a:lnTo>
                    <a:lnTo>
                      <a:pt x="11533" y="1573"/>
                    </a:lnTo>
                    <a:lnTo>
                      <a:pt x="12420" y="1291"/>
                    </a:lnTo>
                    <a:lnTo>
                      <a:pt x="13327" y="1069"/>
                    </a:lnTo>
                    <a:lnTo>
                      <a:pt x="14254" y="868"/>
                    </a:lnTo>
                    <a:lnTo>
                      <a:pt x="15222" y="706"/>
                    </a:lnTo>
                    <a:lnTo>
                      <a:pt x="16230" y="565"/>
                    </a:lnTo>
                    <a:lnTo>
                      <a:pt x="17258" y="485"/>
                    </a:lnTo>
                    <a:lnTo>
                      <a:pt x="18287" y="424"/>
                    </a:lnTo>
                    <a:lnTo>
                      <a:pt x="19274" y="404"/>
                    </a:lnTo>
                    <a:close/>
                    <a:moveTo>
                      <a:pt x="18367" y="1"/>
                    </a:moveTo>
                    <a:lnTo>
                      <a:pt x="17218" y="61"/>
                    </a:lnTo>
                    <a:lnTo>
                      <a:pt x="16170" y="162"/>
                    </a:lnTo>
                    <a:lnTo>
                      <a:pt x="15162" y="283"/>
                    </a:lnTo>
                    <a:lnTo>
                      <a:pt x="14174" y="464"/>
                    </a:lnTo>
                    <a:lnTo>
                      <a:pt x="13206" y="666"/>
                    </a:lnTo>
                    <a:lnTo>
                      <a:pt x="12279" y="908"/>
                    </a:lnTo>
                    <a:lnTo>
                      <a:pt x="11392" y="1190"/>
                    </a:lnTo>
                    <a:lnTo>
                      <a:pt x="10525" y="1513"/>
                    </a:lnTo>
                    <a:lnTo>
                      <a:pt x="9698" y="1856"/>
                    </a:lnTo>
                    <a:lnTo>
                      <a:pt x="8892" y="2259"/>
                    </a:lnTo>
                    <a:lnTo>
                      <a:pt x="8126" y="2682"/>
                    </a:lnTo>
                    <a:lnTo>
                      <a:pt x="7400" y="3146"/>
                    </a:lnTo>
                    <a:lnTo>
                      <a:pt x="7037" y="3388"/>
                    </a:lnTo>
                    <a:lnTo>
                      <a:pt x="6694" y="3650"/>
                    </a:lnTo>
                    <a:lnTo>
                      <a:pt x="6352" y="3912"/>
                    </a:lnTo>
                    <a:lnTo>
                      <a:pt x="6029" y="4174"/>
                    </a:lnTo>
                    <a:lnTo>
                      <a:pt x="5706" y="4456"/>
                    </a:lnTo>
                    <a:lnTo>
                      <a:pt x="5384" y="4739"/>
                    </a:lnTo>
                    <a:lnTo>
                      <a:pt x="5081" y="5041"/>
                    </a:lnTo>
                    <a:lnTo>
                      <a:pt x="4779" y="5364"/>
                    </a:lnTo>
                    <a:lnTo>
                      <a:pt x="4497" y="5666"/>
                    </a:lnTo>
                    <a:lnTo>
                      <a:pt x="4214" y="6009"/>
                    </a:lnTo>
                    <a:lnTo>
                      <a:pt x="3771" y="6553"/>
                    </a:lnTo>
                    <a:lnTo>
                      <a:pt x="3348" y="7118"/>
                    </a:lnTo>
                    <a:lnTo>
                      <a:pt x="2965" y="7702"/>
                    </a:lnTo>
                    <a:lnTo>
                      <a:pt x="2622" y="8287"/>
                    </a:lnTo>
                    <a:lnTo>
                      <a:pt x="2299" y="8871"/>
                    </a:lnTo>
                    <a:lnTo>
                      <a:pt x="1997" y="9476"/>
                    </a:lnTo>
                    <a:lnTo>
                      <a:pt x="1735" y="10061"/>
                    </a:lnTo>
                    <a:lnTo>
                      <a:pt x="1493" y="10666"/>
                    </a:lnTo>
                    <a:lnTo>
                      <a:pt x="1271" y="11250"/>
                    </a:lnTo>
                    <a:lnTo>
                      <a:pt x="1069" y="11835"/>
                    </a:lnTo>
                    <a:lnTo>
                      <a:pt x="888" y="12440"/>
                    </a:lnTo>
                    <a:lnTo>
                      <a:pt x="727" y="13004"/>
                    </a:lnTo>
                    <a:lnTo>
                      <a:pt x="586" y="13589"/>
                    </a:lnTo>
                    <a:lnTo>
                      <a:pt x="465" y="14154"/>
                    </a:lnTo>
                    <a:lnTo>
                      <a:pt x="364" y="14698"/>
                    </a:lnTo>
                    <a:lnTo>
                      <a:pt x="283" y="15242"/>
                    </a:lnTo>
                    <a:lnTo>
                      <a:pt x="142" y="16270"/>
                    </a:lnTo>
                    <a:lnTo>
                      <a:pt x="61" y="17238"/>
                    </a:lnTo>
                    <a:lnTo>
                      <a:pt x="21" y="18105"/>
                    </a:lnTo>
                    <a:lnTo>
                      <a:pt x="1" y="18891"/>
                    </a:lnTo>
                    <a:lnTo>
                      <a:pt x="21" y="19557"/>
                    </a:lnTo>
                    <a:lnTo>
                      <a:pt x="41" y="20081"/>
                    </a:lnTo>
                    <a:lnTo>
                      <a:pt x="102" y="20746"/>
                    </a:lnTo>
                    <a:lnTo>
                      <a:pt x="182" y="21351"/>
                    </a:lnTo>
                    <a:lnTo>
                      <a:pt x="324" y="22117"/>
                    </a:lnTo>
                    <a:lnTo>
                      <a:pt x="525" y="23024"/>
                    </a:lnTo>
                    <a:lnTo>
                      <a:pt x="767" y="24073"/>
                    </a:lnTo>
                    <a:lnTo>
                      <a:pt x="1069" y="25222"/>
                    </a:lnTo>
                    <a:lnTo>
                      <a:pt x="1432" y="26452"/>
                    </a:lnTo>
                    <a:lnTo>
                      <a:pt x="1836" y="27742"/>
                    </a:lnTo>
                    <a:lnTo>
                      <a:pt x="2279" y="29052"/>
                    </a:lnTo>
                    <a:lnTo>
                      <a:pt x="2763" y="30403"/>
                    </a:lnTo>
                    <a:lnTo>
                      <a:pt x="3307" y="31734"/>
                    </a:lnTo>
                    <a:lnTo>
                      <a:pt x="3590" y="32379"/>
                    </a:lnTo>
                    <a:lnTo>
                      <a:pt x="3872" y="33044"/>
                    </a:lnTo>
                    <a:lnTo>
                      <a:pt x="4174" y="33669"/>
                    </a:lnTo>
                    <a:lnTo>
                      <a:pt x="4497" y="34294"/>
                    </a:lnTo>
                    <a:lnTo>
                      <a:pt x="4799" y="34899"/>
                    </a:lnTo>
                    <a:lnTo>
                      <a:pt x="5142" y="35484"/>
                    </a:lnTo>
                    <a:lnTo>
                      <a:pt x="5485" y="36048"/>
                    </a:lnTo>
                    <a:lnTo>
                      <a:pt x="5827" y="36572"/>
                    </a:lnTo>
                    <a:lnTo>
                      <a:pt x="6170" y="37076"/>
                    </a:lnTo>
                    <a:lnTo>
                      <a:pt x="6533" y="37540"/>
                    </a:lnTo>
                    <a:lnTo>
                      <a:pt x="6916" y="37984"/>
                    </a:lnTo>
                    <a:lnTo>
                      <a:pt x="7299" y="38387"/>
                    </a:lnTo>
                    <a:lnTo>
                      <a:pt x="7682" y="38770"/>
                    </a:lnTo>
                    <a:lnTo>
                      <a:pt x="8105" y="39153"/>
                    </a:lnTo>
                    <a:lnTo>
                      <a:pt x="8529" y="39516"/>
                    </a:lnTo>
                    <a:lnTo>
                      <a:pt x="8972" y="39858"/>
                    </a:lnTo>
                    <a:lnTo>
                      <a:pt x="9416" y="40201"/>
                    </a:lnTo>
                    <a:lnTo>
                      <a:pt x="9880" y="40524"/>
                    </a:lnTo>
                    <a:lnTo>
                      <a:pt x="10363" y="40846"/>
                    </a:lnTo>
                    <a:lnTo>
                      <a:pt x="10847" y="41169"/>
                    </a:lnTo>
                    <a:lnTo>
                      <a:pt x="11815" y="41754"/>
                    </a:lnTo>
                    <a:lnTo>
                      <a:pt x="12803" y="42298"/>
                    </a:lnTo>
                    <a:lnTo>
                      <a:pt x="13791" y="42782"/>
                    </a:lnTo>
                    <a:lnTo>
                      <a:pt x="14779" y="43245"/>
                    </a:lnTo>
                    <a:lnTo>
                      <a:pt x="15726" y="43649"/>
                    </a:lnTo>
                    <a:lnTo>
                      <a:pt x="16654" y="44012"/>
                    </a:lnTo>
                    <a:lnTo>
                      <a:pt x="17541" y="44314"/>
                    </a:lnTo>
                    <a:lnTo>
                      <a:pt x="18347" y="44576"/>
                    </a:lnTo>
                    <a:lnTo>
                      <a:pt x="19093" y="44778"/>
                    </a:lnTo>
                    <a:lnTo>
                      <a:pt x="19758" y="44939"/>
                    </a:lnTo>
                    <a:lnTo>
                      <a:pt x="20323" y="45040"/>
                    </a:lnTo>
                    <a:lnTo>
                      <a:pt x="20786" y="45100"/>
                    </a:lnTo>
                    <a:lnTo>
                      <a:pt x="21230" y="45100"/>
                    </a:lnTo>
                    <a:lnTo>
                      <a:pt x="21492" y="45060"/>
                    </a:lnTo>
                    <a:lnTo>
                      <a:pt x="21815" y="45020"/>
                    </a:lnTo>
                    <a:lnTo>
                      <a:pt x="22157" y="44979"/>
                    </a:lnTo>
                    <a:lnTo>
                      <a:pt x="22540" y="44899"/>
                    </a:lnTo>
                    <a:lnTo>
                      <a:pt x="22944" y="44818"/>
                    </a:lnTo>
                    <a:lnTo>
                      <a:pt x="23367" y="44697"/>
                    </a:lnTo>
                    <a:lnTo>
                      <a:pt x="23810" y="44576"/>
                    </a:lnTo>
                    <a:lnTo>
                      <a:pt x="24274" y="44415"/>
                    </a:lnTo>
                    <a:lnTo>
                      <a:pt x="24758" y="44253"/>
                    </a:lnTo>
                    <a:lnTo>
                      <a:pt x="25262" y="44052"/>
                    </a:lnTo>
                    <a:lnTo>
                      <a:pt x="25786" y="43850"/>
                    </a:lnTo>
                    <a:lnTo>
                      <a:pt x="26310" y="43608"/>
                    </a:lnTo>
                    <a:lnTo>
                      <a:pt x="26855" y="43346"/>
                    </a:lnTo>
                    <a:lnTo>
                      <a:pt x="27399" y="43064"/>
                    </a:lnTo>
                    <a:lnTo>
                      <a:pt x="27943" y="42762"/>
                    </a:lnTo>
                    <a:lnTo>
                      <a:pt x="28508" y="42419"/>
                    </a:lnTo>
                    <a:lnTo>
                      <a:pt x="29072" y="42056"/>
                    </a:lnTo>
                    <a:lnTo>
                      <a:pt x="29637" y="41673"/>
                    </a:lnTo>
                    <a:lnTo>
                      <a:pt x="30201" y="41250"/>
                    </a:lnTo>
                    <a:lnTo>
                      <a:pt x="30766" y="40806"/>
                    </a:lnTo>
                    <a:lnTo>
                      <a:pt x="31310" y="40322"/>
                    </a:lnTo>
                    <a:lnTo>
                      <a:pt x="31875" y="39818"/>
                    </a:lnTo>
                    <a:lnTo>
                      <a:pt x="32399" y="39294"/>
                    </a:lnTo>
                    <a:lnTo>
                      <a:pt x="32943" y="38709"/>
                    </a:lnTo>
                    <a:lnTo>
                      <a:pt x="33447" y="38125"/>
                    </a:lnTo>
                    <a:lnTo>
                      <a:pt x="33951" y="37479"/>
                    </a:lnTo>
                    <a:lnTo>
                      <a:pt x="34435" y="36814"/>
                    </a:lnTo>
                    <a:lnTo>
                      <a:pt x="34899" y="36129"/>
                    </a:lnTo>
                    <a:lnTo>
                      <a:pt x="35342" y="35383"/>
                    </a:lnTo>
                    <a:lnTo>
                      <a:pt x="35766" y="34617"/>
                    </a:lnTo>
                    <a:lnTo>
                      <a:pt x="36149" y="33810"/>
                    </a:lnTo>
                    <a:lnTo>
                      <a:pt x="36370" y="33246"/>
                    </a:lnTo>
                    <a:lnTo>
                      <a:pt x="36532" y="32681"/>
                    </a:lnTo>
                    <a:lnTo>
                      <a:pt x="36653" y="32117"/>
                    </a:lnTo>
                    <a:lnTo>
                      <a:pt x="36753" y="31532"/>
                    </a:lnTo>
                    <a:lnTo>
                      <a:pt x="36814" y="30968"/>
                    </a:lnTo>
                    <a:lnTo>
                      <a:pt x="36854" y="30383"/>
                    </a:lnTo>
                    <a:lnTo>
                      <a:pt x="36854" y="29818"/>
                    </a:lnTo>
                    <a:lnTo>
                      <a:pt x="36854" y="29274"/>
                    </a:lnTo>
                    <a:lnTo>
                      <a:pt x="36834" y="28730"/>
                    </a:lnTo>
                    <a:lnTo>
                      <a:pt x="36774" y="28185"/>
                    </a:lnTo>
                    <a:lnTo>
                      <a:pt x="36733" y="27681"/>
                    </a:lnTo>
                    <a:lnTo>
                      <a:pt x="36673" y="27177"/>
                    </a:lnTo>
                    <a:lnTo>
                      <a:pt x="36512" y="26250"/>
                    </a:lnTo>
                    <a:lnTo>
                      <a:pt x="36370" y="25444"/>
                    </a:lnTo>
                    <a:lnTo>
                      <a:pt x="36270" y="24859"/>
                    </a:lnTo>
                    <a:lnTo>
                      <a:pt x="36209" y="24415"/>
                    </a:lnTo>
                    <a:lnTo>
                      <a:pt x="36189" y="24073"/>
                    </a:lnTo>
                    <a:lnTo>
                      <a:pt x="36189" y="23710"/>
                    </a:lnTo>
                    <a:lnTo>
                      <a:pt x="36209" y="23286"/>
                    </a:lnTo>
                    <a:lnTo>
                      <a:pt x="36229" y="22823"/>
                    </a:lnTo>
                    <a:lnTo>
                      <a:pt x="36330" y="21815"/>
                    </a:lnTo>
                    <a:lnTo>
                      <a:pt x="36431" y="20786"/>
                    </a:lnTo>
                    <a:lnTo>
                      <a:pt x="36612" y="19093"/>
                    </a:lnTo>
                    <a:lnTo>
                      <a:pt x="36673" y="18287"/>
                    </a:lnTo>
                    <a:lnTo>
                      <a:pt x="36693" y="17581"/>
                    </a:lnTo>
                    <a:lnTo>
                      <a:pt x="36713" y="17137"/>
                    </a:lnTo>
                    <a:lnTo>
                      <a:pt x="36713" y="16593"/>
                    </a:lnTo>
                    <a:lnTo>
                      <a:pt x="36693" y="15988"/>
                    </a:lnTo>
                    <a:lnTo>
                      <a:pt x="36612" y="15283"/>
                    </a:lnTo>
                    <a:lnTo>
                      <a:pt x="36532" y="14537"/>
                    </a:lnTo>
                    <a:lnTo>
                      <a:pt x="36391" y="13710"/>
                    </a:lnTo>
                    <a:lnTo>
                      <a:pt x="36189" y="12863"/>
                    </a:lnTo>
                    <a:lnTo>
                      <a:pt x="35967" y="11956"/>
                    </a:lnTo>
                    <a:lnTo>
                      <a:pt x="35685" y="11029"/>
                    </a:lnTo>
                    <a:lnTo>
                      <a:pt x="35504" y="10565"/>
                    </a:lnTo>
                    <a:lnTo>
                      <a:pt x="35322" y="10101"/>
                    </a:lnTo>
                    <a:lnTo>
                      <a:pt x="35141" y="9617"/>
                    </a:lnTo>
                    <a:lnTo>
                      <a:pt x="34919" y="9134"/>
                    </a:lnTo>
                    <a:lnTo>
                      <a:pt x="34697" y="8670"/>
                    </a:lnTo>
                    <a:lnTo>
                      <a:pt x="34435" y="8186"/>
                    </a:lnTo>
                    <a:lnTo>
                      <a:pt x="34173" y="7722"/>
                    </a:lnTo>
                    <a:lnTo>
                      <a:pt x="33891" y="7238"/>
                    </a:lnTo>
                    <a:lnTo>
                      <a:pt x="33588" y="6775"/>
                    </a:lnTo>
                    <a:lnTo>
                      <a:pt x="33266" y="6331"/>
                    </a:lnTo>
                    <a:lnTo>
                      <a:pt x="32923" y="5868"/>
                    </a:lnTo>
                    <a:lnTo>
                      <a:pt x="32540" y="5424"/>
                    </a:lnTo>
                    <a:lnTo>
                      <a:pt x="32157" y="4980"/>
                    </a:lnTo>
                    <a:lnTo>
                      <a:pt x="31754" y="4557"/>
                    </a:lnTo>
                    <a:lnTo>
                      <a:pt x="31431" y="4255"/>
                    </a:lnTo>
                    <a:lnTo>
                      <a:pt x="31088" y="3952"/>
                    </a:lnTo>
                    <a:lnTo>
                      <a:pt x="30746" y="3650"/>
                    </a:lnTo>
                    <a:lnTo>
                      <a:pt x="30403" y="3368"/>
                    </a:lnTo>
                    <a:lnTo>
                      <a:pt x="30040" y="3106"/>
                    </a:lnTo>
                    <a:lnTo>
                      <a:pt x="29677" y="2843"/>
                    </a:lnTo>
                    <a:lnTo>
                      <a:pt x="29294" y="2581"/>
                    </a:lnTo>
                    <a:lnTo>
                      <a:pt x="28911" y="2360"/>
                    </a:lnTo>
                    <a:lnTo>
                      <a:pt x="28508" y="2138"/>
                    </a:lnTo>
                    <a:lnTo>
                      <a:pt x="28105" y="1916"/>
                    </a:lnTo>
                    <a:lnTo>
                      <a:pt x="27701" y="1714"/>
                    </a:lnTo>
                    <a:lnTo>
                      <a:pt x="27278" y="1513"/>
                    </a:lnTo>
                    <a:lnTo>
                      <a:pt x="26855" y="1331"/>
                    </a:lnTo>
                    <a:lnTo>
                      <a:pt x="26431" y="1170"/>
                    </a:lnTo>
                    <a:lnTo>
                      <a:pt x="25988" y="1009"/>
                    </a:lnTo>
                    <a:lnTo>
                      <a:pt x="25524" y="868"/>
                    </a:lnTo>
                    <a:lnTo>
                      <a:pt x="25060" y="727"/>
                    </a:lnTo>
                    <a:lnTo>
                      <a:pt x="24597" y="606"/>
                    </a:lnTo>
                    <a:lnTo>
                      <a:pt x="24133" y="485"/>
                    </a:lnTo>
                    <a:lnTo>
                      <a:pt x="23649" y="384"/>
                    </a:lnTo>
                    <a:lnTo>
                      <a:pt x="23145" y="303"/>
                    </a:lnTo>
                    <a:lnTo>
                      <a:pt x="22661" y="223"/>
                    </a:lnTo>
                    <a:lnTo>
                      <a:pt x="22137" y="162"/>
                    </a:lnTo>
                    <a:lnTo>
                      <a:pt x="21633" y="102"/>
                    </a:lnTo>
                    <a:lnTo>
                      <a:pt x="20585" y="21"/>
                    </a:lnTo>
                    <a:lnTo>
                      <a:pt x="19496"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0" name="Google Shape;1050;p6"/>
              <p:cNvSpPr/>
              <p:nvPr/>
            </p:nvSpPr>
            <p:spPr>
              <a:xfrm>
                <a:off x="3801175" y="971950"/>
                <a:ext cx="102325" cy="102350"/>
              </a:xfrm>
              <a:custGeom>
                <a:rect b="b" l="l" r="r" t="t"/>
                <a:pathLst>
                  <a:path extrusionOk="0" h="4094" w="4093">
                    <a:moveTo>
                      <a:pt x="1996" y="1"/>
                    </a:moveTo>
                    <a:lnTo>
                      <a:pt x="1774" y="21"/>
                    </a:lnTo>
                    <a:lnTo>
                      <a:pt x="1573" y="61"/>
                    </a:lnTo>
                    <a:lnTo>
                      <a:pt x="1391" y="122"/>
                    </a:lnTo>
                    <a:lnTo>
                      <a:pt x="1190" y="182"/>
                    </a:lnTo>
                    <a:lnTo>
                      <a:pt x="1028" y="283"/>
                    </a:lnTo>
                    <a:lnTo>
                      <a:pt x="847" y="384"/>
                    </a:lnTo>
                    <a:lnTo>
                      <a:pt x="706" y="505"/>
                    </a:lnTo>
                    <a:lnTo>
                      <a:pt x="565" y="646"/>
                    </a:lnTo>
                    <a:lnTo>
                      <a:pt x="424" y="787"/>
                    </a:lnTo>
                    <a:lnTo>
                      <a:pt x="323" y="948"/>
                    </a:lnTo>
                    <a:lnTo>
                      <a:pt x="222" y="1130"/>
                    </a:lnTo>
                    <a:lnTo>
                      <a:pt x="141" y="1311"/>
                    </a:lnTo>
                    <a:lnTo>
                      <a:pt x="81" y="1493"/>
                    </a:lnTo>
                    <a:lnTo>
                      <a:pt x="20" y="1694"/>
                    </a:lnTo>
                    <a:lnTo>
                      <a:pt x="0" y="1896"/>
                    </a:lnTo>
                    <a:lnTo>
                      <a:pt x="0" y="2118"/>
                    </a:lnTo>
                    <a:lnTo>
                      <a:pt x="20" y="2319"/>
                    </a:lnTo>
                    <a:lnTo>
                      <a:pt x="61" y="2521"/>
                    </a:lnTo>
                    <a:lnTo>
                      <a:pt x="101" y="2723"/>
                    </a:lnTo>
                    <a:lnTo>
                      <a:pt x="182" y="2904"/>
                    </a:lnTo>
                    <a:lnTo>
                      <a:pt x="282" y="3086"/>
                    </a:lnTo>
                    <a:lnTo>
                      <a:pt x="383" y="3247"/>
                    </a:lnTo>
                    <a:lnTo>
                      <a:pt x="504" y="3408"/>
                    </a:lnTo>
                    <a:lnTo>
                      <a:pt x="645" y="3549"/>
                    </a:lnTo>
                    <a:lnTo>
                      <a:pt x="786" y="3670"/>
                    </a:lnTo>
                    <a:lnTo>
                      <a:pt x="948" y="3791"/>
                    </a:lnTo>
                    <a:lnTo>
                      <a:pt x="1129" y="3892"/>
                    </a:lnTo>
                    <a:lnTo>
                      <a:pt x="1311" y="3973"/>
                    </a:lnTo>
                    <a:lnTo>
                      <a:pt x="1492" y="4033"/>
                    </a:lnTo>
                    <a:lnTo>
                      <a:pt x="1694" y="4073"/>
                    </a:lnTo>
                    <a:lnTo>
                      <a:pt x="1895" y="4094"/>
                    </a:lnTo>
                    <a:lnTo>
                      <a:pt x="2319" y="4094"/>
                    </a:lnTo>
                    <a:lnTo>
                      <a:pt x="2520" y="4053"/>
                    </a:lnTo>
                    <a:lnTo>
                      <a:pt x="2722" y="3993"/>
                    </a:lnTo>
                    <a:lnTo>
                      <a:pt x="2903" y="3912"/>
                    </a:lnTo>
                    <a:lnTo>
                      <a:pt x="3085" y="3831"/>
                    </a:lnTo>
                    <a:lnTo>
                      <a:pt x="3246" y="3711"/>
                    </a:lnTo>
                    <a:lnTo>
                      <a:pt x="3407" y="3590"/>
                    </a:lnTo>
                    <a:lnTo>
                      <a:pt x="3548" y="3448"/>
                    </a:lnTo>
                    <a:lnTo>
                      <a:pt x="3669" y="3307"/>
                    </a:lnTo>
                    <a:lnTo>
                      <a:pt x="3790" y="3146"/>
                    </a:lnTo>
                    <a:lnTo>
                      <a:pt x="3891" y="2965"/>
                    </a:lnTo>
                    <a:lnTo>
                      <a:pt x="3972" y="2783"/>
                    </a:lnTo>
                    <a:lnTo>
                      <a:pt x="4032" y="2602"/>
                    </a:lnTo>
                    <a:lnTo>
                      <a:pt x="4073" y="2400"/>
                    </a:lnTo>
                    <a:lnTo>
                      <a:pt x="4093" y="2198"/>
                    </a:lnTo>
                    <a:lnTo>
                      <a:pt x="4093" y="1997"/>
                    </a:lnTo>
                    <a:lnTo>
                      <a:pt x="4073" y="1775"/>
                    </a:lnTo>
                    <a:lnTo>
                      <a:pt x="4052" y="1573"/>
                    </a:lnTo>
                    <a:lnTo>
                      <a:pt x="3992" y="1392"/>
                    </a:lnTo>
                    <a:lnTo>
                      <a:pt x="3911" y="1190"/>
                    </a:lnTo>
                    <a:lnTo>
                      <a:pt x="3831" y="1029"/>
                    </a:lnTo>
                    <a:lnTo>
                      <a:pt x="3710" y="848"/>
                    </a:lnTo>
                    <a:lnTo>
                      <a:pt x="3589" y="707"/>
                    </a:lnTo>
                    <a:lnTo>
                      <a:pt x="3448" y="565"/>
                    </a:lnTo>
                    <a:lnTo>
                      <a:pt x="3307" y="424"/>
                    </a:lnTo>
                    <a:lnTo>
                      <a:pt x="3145" y="324"/>
                    </a:lnTo>
                    <a:lnTo>
                      <a:pt x="2964" y="223"/>
                    </a:lnTo>
                    <a:lnTo>
                      <a:pt x="2782" y="142"/>
                    </a:lnTo>
                    <a:lnTo>
                      <a:pt x="2601" y="82"/>
                    </a:lnTo>
                    <a:lnTo>
                      <a:pt x="2399" y="41"/>
                    </a:lnTo>
                    <a:lnTo>
                      <a:pt x="2198"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1" name="Google Shape;1051;p6"/>
              <p:cNvSpPr/>
              <p:nvPr/>
            </p:nvSpPr>
            <p:spPr>
              <a:xfrm>
                <a:off x="4143400" y="973975"/>
                <a:ext cx="102325" cy="102850"/>
              </a:xfrm>
              <a:custGeom>
                <a:rect b="b" l="l" r="r" t="t"/>
                <a:pathLst>
                  <a:path extrusionOk="0" h="4114" w="4093">
                    <a:moveTo>
                      <a:pt x="1976" y="1"/>
                    </a:moveTo>
                    <a:lnTo>
                      <a:pt x="1774" y="21"/>
                    </a:lnTo>
                    <a:lnTo>
                      <a:pt x="1573" y="61"/>
                    </a:lnTo>
                    <a:lnTo>
                      <a:pt x="1371" y="122"/>
                    </a:lnTo>
                    <a:lnTo>
                      <a:pt x="1190" y="202"/>
                    </a:lnTo>
                    <a:lnTo>
                      <a:pt x="1008" y="283"/>
                    </a:lnTo>
                    <a:lnTo>
                      <a:pt x="847" y="404"/>
                    </a:lnTo>
                    <a:lnTo>
                      <a:pt x="686" y="525"/>
                    </a:lnTo>
                    <a:lnTo>
                      <a:pt x="544" y="646"/>
                    </a:lnTo>
                    <a:lnTo>
                      <a:pt x="424" y="807"/>
                    </a:lnTo>
                    <a:lnTo>
                      <a:pt x="303" y="968"/>
                    </a:lnTo>
                    <a:lnTo>
                      <a:pt x="222" y="1130"/>
                    </a:lnTo>
                    <a:lnTo>
                      <a:pt x="141" y="1311"/>
                    </a:lnTo>
                    <a:lnTo>
                      <a:pt x="61" y="1513"/>
                    </a:lnTo>
                    <a:lnTo>
                      <a:pt x="20" y="1714"/>
                    </a:lnTo>
                    <a:lnTo>
                      <a:pt x="0" y="1916"/>
                    </a:lnTo>
                    <a:lnTo>
                      <a:pt x="0" y="2117"/>
                    </a:lnTo>
                    <a:lnTo>
                      <a:pt x="20" y="2339"/>
                    </a:lnTo>
                    <a:lnTo>
                      <a:pt x="61" y="2541"/>
                    </a:lnTo>
                    <a:lnTo>
                      <a:pt x="101" y="2722"/>
                    </a:lnTo>
                    <a:lnTo>
                      <a:pt x="182" y="2924"/>
                    </a:lnTo>
                    <a:lnTo>
                      <a:pt x="282" y="3085"/>
                    </a:lnTo>
                    <a:lnTo>
                      <a:pt x="383" y="3267"/>
                    </a:lnTo>
                    <a:lnTo>
                      <a:pt x="504" y="3408"/>
                    </a:lnTo>
                    <a:lnTo>
                      <a:pt x="645" y="3549"/>
                    </a:lnTo>
                    <a:lnTo>
                      <a:pt x="786" y="3690"/>
                    </a:lnTo>
                    <a:lnTo>
                      <a:pt x="948" y="3791"/>
                    </a:lnTo>
                    <a:lnTo>
                      <a:pt x="1129" y="3892"/>
                    </a:lnTo>
                    <a:lnTo>
                      <a:pt x="1311" y="3972"/>
                    </a:lnTo>
                    <a:lnTo>
                      <a:pt x="1492" y="4033"/>
                    </a:lnTo>
                    <a:lnTo>
                      <a:pt x="1694" y="4073"/>
                    </a:lnTo>
                    <a:lnTo>
                      <a:pt x="1895" y="4113"/>
                    </a:lnTo>
                    <a:lnTo>
                      <a:pt x="2117" y="4113"/>
                    </a:lnTo>
                    <a:lnTo>
                      <a:pt x="2319" y="4093"/>
                    </a:lnTo>
                    <a:lnTo>
                      <a:pt x="2520" y="4053"/>
                    </a:lnTo>
                    <a:lnTo>
                      <a:pt x="2722" y="3992"/>
                    </a:lnTo>
                    <a:lnTo>
                      <a:pt x="2903" y="3932"/>
                    </a:lnTo>
                    <a:lnTo>
                      <a:pt x="3085" y="3831"/>
                    </a:lnTo>
                    <a:lnTo>
                      <a:pt x="3246" y="3730"/>
                    </a:lnTo>
                    <a:lnTo>
                      <a:pt x="3407" y="3609"/>
                    </a:lnTo>
                    <a:lnTo>
                      <a:pt x="3548" y="3468"/>
                    </a:lnTo>
                    <a:lnTo>
                      <a:pt x="3669" y="3307"/>
                    </a:lnTo>
                    <a:lnTo>
                      <a:pt x="3770" y="3146"/>
                    </a:lnTo>
                    <a:lnTo>
                      <a:pt x="3871" y="2984"/>
                    </a:lnTo>
                    <a:lnTo>
                      <a:pt x="3952" y="2803"/>
                    </a:lnTo>
                    <a:lnTo>
                      <a:pt x="4012" y="2601"/>
                    </a:lnTo>
                    <a:lnTo>
                      <a:pt x="4073" y="2420"/>
                    </a:lnTo>
                    <a:lnTo>
                      <a:pt x="4093" y="2198"/>
                    </a:lnTo>
                    <a:lnTo>
                      <a:pt x="4093" y="1996"/>
                    </a:lnTo>
                    <a:lnTo>
                      <a:pt x="4073" y="1795"/>
                    </a:lnTo>
                    <a:lnTo>
                      <a:pt x="4032" y="1593"/>
                    </a:lnTo>
                    <a:lnTo>
                      <a:pt x="3992" y="1392"/>
                    </a:lnTo>
                    <a:lnTo>
                      <a:pt x="3911" y="1210"/>
                    </a:lnTo>
                    <a:lnTo>
                      <a:pt x="3810" y="1029"/>
                    </a:lnTo>
                    <a:lnTo>
                      <a:pt x="3710" y="867"/>
                    </a:lnTo>
                    <a:lnTo>
                      <a:pt x="3589" y="706"/>
                    </a:lnTo>
                    <a:lnTo>
                      <a:pt x="3448" y="565"/>
                    </a:lnTo>
                    <a:lnTo>
                      <a:pt x="3306" y="444"/>
                    </a:lnTo>
                    <a:lnTo>
                      <a:pt x="3145" y="323"/>
                    </a:lnTo>
                    <a:lnTo>
                      <a:pt x="2964" y="222"/>
                    </a:lnTo>
                    <a:lnTo>
                      <a:pt x="2782" y="142"/>
                    </a:lnTo>
                    <a:lnTo>
                      <a:pt x="2601" y="81"/>
                    </a:lnTo>
                    <a:lnTo>
                      <a:pt x="2399" y="41"/>
                    </a:lnTo>
                    <a:lnTo>
                      <a:pt x="2198" y="21"/>
                    </a:lnTo>
                    <a:lnTo>
                      <a:pt x="1976"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2" name="Google Shape;1052;p6"/>
              <p:cNvSpPr/>
              <p:nvPr/>
            </p:nvSpPr>
            <p:spPr>
              <a:xfrm>
                <a:off x="3733125" y="847975"/>
                <a:ext cx="155775" cy="64025"/>
              </a:xfrm>
              <a:custGeom>
                <a:rect b="b" l="l" r="r" t="t"/>
                <a:pathLst>
                  <a:path extrusionOk="0" h="2561" w="6231">
                    <a:moveTo>
                      <a:pt x="4154" y="0"/>
                    </a:moveTo>
                    <a:lnTo>
                      <a:pt x="3871" y="21"/>
                    </a:lnTo>
                    <a:lnTo>
                      <a:pt x="3589" y="61"/>
                    </a:lnTo>
                    <a:lnTo>
                      <a:pt x="3307" y="121"/>
                    </a:lnTo>
                    <a:lnTo>
                      <a:pt x="3045" y="182"/>
                    </a:lnTo>
                    <a:lnTo>
                      <a:pt x="2783" y="263"/>
                    </a:lnTo>
                    <a:lnTo>
                      <a:pt x="2541" y="343"/>
                    </a:lnTo>
                    <a:lnTo>
                      <a:pt x="2097" y="545"/>
                    </a:lnTo>
                    <a:lnTo>
                      <a:pt x="1674" y="787"/>
                    </a:lnTo>
                    <a:lnTo>
                      <a:pt x="1311" y="1029"/>
                    </a:lnTo>
                    <a:lnTo>
                      <a:pt x="988" y="1271"/>
                    </a:lnTo>
                    <a:lnTo>
                      <a:pt x="706" y="1512"/>
                    </a:lnTo>
                    <a:lnTo>
                      <a:pt x="464" y="1734"/>
                    </a:lnTo>
                    <a:lnTo>
                      <a:pt x="142" y="2077"/>
                    </a:lnTo>
                    <a:lnTo>
                      <a:pt x="41" y="2218"/>
                    </a:lnTo>
                    <a:lnTo>
                      <a:pt x="1" y="2299"/>
                    </a:lnTo>
                    <a:lnTo>
                      <a:pt x="1" y="2379"/>
                    </a:lnTo>
                    <a:lnTo>
                      <a:pt x="21" y="2460"/>
                    </a:lnTo>
                    <a:lnTo>
                      <a:pt x="81" y="2520"/>
                    </a:lnTo>
                    <a:lnTo>
                      <a:pt x="142" y="2541"/>
                    </a:lnTo>
                    <a:lnTo>
                      <a:pt x="202" y="2561"/>
                    </a:lnTo>
                    <a:lnTo>
                      <a:pt x="283" y="2520"/>
                    </a:lnTo>
                    <a:lnTo>
                      <a:pt x="323" y="2500"/>
                    </a:lnTo>
                    <a:lnTo>
                      <a:pt x="363" y="2460"/>
                    </a:lnTo>
                    <a:lnTo>
                      <a:pt x="464" y="2339"/>
                    </a:lnTo>
                    <a:lnTo>
                      <a:pt x="767" y="2016"/>
                    </a:lnTo>
                    <a:lnTo>
                      <a:pt x="988" y="1815"/>
                    </a:lnTo>
                    <a:lnTo>
                      <a:pt x="1230" y="1593"/>
                    </a:lnTo>
                    <a:lnTo>
                      <a:pt x="1533" y="1351"/>
                    </a:lnTo>
                    <a:lnTo>
                      <a:pt x="1875" y="1129"/>
                    </a:lnTo>
                    <a:lnTo>
                      <a:pt x="2259" y="908"/>
                    </a:lnTo>
                    <a:lnTo>
                      <a:pt x="2682" y="726"/>
                    </a:lnTo>
                    <a:lnTo>
                      <a:pt x="2904" y="646"/>
                    </a:lnTo>
                    <a:lnTo>
                      <a:pt x="3146" y="585"/>
                    </a:lnTo>
                    <a:lnTo>
                      <a:pt x="3387" y="525"/>
                    </a:lnTo>
                    <a:lnTo>
                      <a:pt x="3650" y="464"/>
                    </a:lnTo>
                    <a:lnTo>
                      <a:pt x="3892" y="424"/>
                    </a:lnTo>
                    <a:lnTo>
                      <a:pt x="4174" y="404"/>
                    </a:lnTo>
                    <a:lnTo>
                      <a:pt x="4456" y="404"/>
                    </a:lnTo>
                    <a:lnTo>
                      <a:pt x="4738" y="424"/>
                    </a:lnTo>
                    <a:lnTo>
                      <a:pt x="5020" y="464"/>
                    </a:lnTo>
                    <a:lnTo>
                      <a:pt x="5323" y="504"/>
                    </a:lnTo>
                    <a:lnTo>
                      <a:pt x="5645" y="585"/>
                    </a:lnTo>
                    <a:lnTo>
                      <a:pt x="5968" y="686"/>
                    </a:lnTo>
                    <a:lnTo>
                      <a:pt x="6049" y="686"/>
                    </a:lnTo>
                    <a:lnTo>
                      <a:pt x="6109" y="666"/>
                    </a:lnTo>
                    <a:lnTo>
                      <a:pt x="6190" y="625"/>
                    </a:lnTo>
                    <a:lnTo>
                      <a:pt x="6230" y="545"/>
                    </a:lnTo>
                    <a:lnTo>
                      <a:pt x="6230" y="464"/>
                    </a:lnTo>
                    <a:lnTo>
                      <a:pt x="6210" y="383"/>
                    </a:lnTo>
                    <a:lnTo>
                      <a:pt x="6170" y="323"/>
                    </a:lnTo>
                    <a:lnTo>
                      <a:pt x="6089" y="283"/>
                    </a:lnTo>
                    <a:lnTo>
                      <a:pt x="5746" y="182"/>
                    </a:lnTo>
                    <a:lnTo>
                      <a:pt x="5404" y="101"/>
                    </a:lnTo>
                    <a:lnTo>
                      <a:pt x="5081" y="41"/>
                    </a:lnTo>
                    <a:lnTo>
                      <a:pt x="4758" y="21"/>
                    </a:lnTo>
                    <a:lnTo>
                      <a:pt x="4456"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3" name="Google Shape;1053;p6"/>
              <p:cNvSpPr/>
              <p:nvPr/>
            </p:nvSpPr>
            <p:spPr>
              <a:xfrm>
                <a:off x="4103575" y="853025"/>
                <a:ext cx="155250" cy="64525"/>
              </a:xfrm>
              <a:custGeom>
                <a:rect b="b" l="l" r="r" t="t"/>
                <a:pathLst>
                  <a:path extrusionOk="0" h="2581" w="6210">
                    <a:moveTo>
                      <a:pt x="1775" y="0"/>
                    </a:moveTo>
                    <a:lnTo>
                      <a:pt x="1452" y="20"/>
                    </a:lnTo>
                    <a:lnTo>
                      <a:pt x="1150" y="40"/>
                    </a:lnTo>
                    <a:lnTo>
                      <a:pt x="807" y="101"/>
                    </a:lnTo>
                    <a:lnTo>
                      <a:pt x="484" y="181"/>
                    </a:lnTo>
                    <a:lnTo>
                      <a:pt x="142" y="282"/>
                    </a:lnTo>
                    <a:lnTo>
                      <a:pt x="61" y="323"/>
                    </a:lnTo>
                    <a:lnTo>
                      <a:pt x="21" y="383"/>
                    </a:lnTo>
                    <a:lnTo>
                      <a:pt x="0" y="464"/>
                    </a:lnTo>
                    <a:lnTo>
                      <a:pt x="0" y="544"/>
                    </a:lnTo>
                    <a:lnTo>
                      <a:pt x="41" y="605"/>
                    </a:lnTo>
                    <a:lnTo>
                      <a:pt x="101" y="665"/>
                    </a:lnTo>
                    <a:lnTo>
                      <a:pt x="182" y="685"/>
                    </a:lnTo>
                    <a:lnTo>
                      <a:pt x="263" y="665"/>
                    </a:lnTo>
                    <a:lnTo>
                      <a:pt x="585" y="585"/>
                    </a:lnTo>
                    <a:lnTo>
                      <a:pt x="888" y="504"/>
                    </a:lnTo>
                    <a:lnTo>
                      <a:pt x="1190" y="464"/>
                    </a:lnTo>
                    <a:lnTo>
                      <a:pt x="1492" y="423"/>
                    </a:lnTo>
                    <a:lnTo>
                      <a:pt x="1775" y="403"/>
                    </a:lnTo>
                    <a:lnTo>
                      <a:pt x="2037" y="403"/>
                    </a:lnTo>
                    <a:lnTo>
                      <a:pt x="2319" y="423"/>
                    </a:lnTo>
                    <a:lnTo>
                      <a:pt x="2561" y="464"/>
                    </a:lnTo>
                    <a:lnTo>
                      <a:pt x="2823" y="524"/>
                    </a:lnTo>
                    <a:lnTo>
                      <a:pt x="3065" y="565"/>
                    </a:lnTo>
                    <a:lnTo>
                      <a:pt x="3287" y="645"/>
                    </a:lnTo>
                    <a:lnTo>
                      <a:pt x="3508" y="726"/>
                    </a:lnTo>
                    <a:lnTo>
                      <a:pt x="3932" y="907"/>
                    </a:lnTo>
                    <a:lnTo>
                      <a:pt x="4315" y="1129"/>
                    </a:lnTo>
                    <a:lnTo>
                      <a:pt x="4637" y="1351"/>
                    </a:lnTo>
                    <a:lnTo>
                      <a:pt x="4940" y="1573"/>
                    </a:lnTo>
                    <a:lnTo>
                      <a:pt x="5202" y="1794"/>
                    </a:lnTo>
                    <a:lnTo>
                      <a:pt x="5424" y="2016"/>
                    </a:lnTo>
                    <a:lnTo>
                      <a:pt x="5726" y="2339"/>
                    </a:lnTo>
                    <a:lnTo>
                      <a:pt x="5847" y="2500"/>
                    </a:lnTo>
                    <a:lnTo>
                      <a:pt x="5867" y="2540"/>
                    </a:lnTo>
                    <a:lnTo>
                      <a:pt x="5907" y="2560"/>
                    </a:lnTo>
                    <a:lnTo>
                      <a:pt x="6008" y="2581"/>
                    </a:lnTo>
                    <a:lnTo>
                      <a:pt x="6069" y="2581"/>
                    </a:lnTo>
                    <a:lnTo>
                      <a:pt x="6129" y="2540"/>
                    </a:lnTo>
                    <a:lnTo>
                      <a:pt x="6190" y="2500"/>
                    </a:lnTo>
                    <a:lnTo>
                      <a:pt x="6210" y="2419"/>
                    </a:lnTo>
                    <a:lnTo>
                      <a:pt x="6210" y="2339"/>
                    </a:lnTo>
                    <a:lnTo>
                      <a:pt x="6170" y="2258"/>
                    </a:lnTo>
                    <a:lnTo>
                      <a:pt x="6069" y="2117"/>
                    </a:lnTo>
                    <a:lnTo>
                      <a:pt x="5746" y="1774"/>
                    </a:lnTo>
                    <a:lnTo>
                      <a:pt x="5524" y="1552"/>
                    </a:lnTo>
                    <a:lnTo>
                      <a:pt x="5242" y="1310"/>
                    </a:lnTo>
                    <a:lnTo>
                      <a:pt x="4920" y="1048"/>
                    </a:lnTo>
                    <a:lnTo>
                      <a:pt x="4537" y="806"/>
                    </a:lnTo>
                    <a:lnTo>
                      <a:pt x="4133" y="565"/>
                    </a:lnTo>
                    <a:lnTo>
                      <a:pt x="3670" y="363"/>
                    </a:lnTo>
                    <a:lnTo>
                      <a:pt x="3428" y="282"/>
                    </a:lnTo>
                    <a:lnTo>
                      <a:pt x="3186" y="202"/>
                    </a:lnTo>
                    <a:lnTo>
                      <a:pt x="2924" y="121"/>
                    </a:lnTo>
                    <a:lnTo>
                      <a:pt x="2642" y="81"/>
                    </a:lnTo>
                    <a:lnTo>
                      <a:pt x="2359" y="40"/>
                    </a:lnTo>
                    <a:lnTo>
                      <a:pt x="2077"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4" name="Google Shape;1054;p6"/>
              <p:cNvSpPr/>
              <p:nvPr/>
            </p:nvSpPr>
            <p:spPr>
              <a:xfrm>
                <a:off x="4024950" y="1047575"/>
                <a:ext cx="122500" cy="144150"/>
              </a:xfrm>
              <a:custGeom>
                <a:rect b="b" l="l" r="r" t="t"/>
                <a:pathLst>
                  <a:path extrusionOk="0" h="5766" w="4900">
                    <a:moveTo>
                      <a:pt x="142" y="0"/>
                    </a:moveTo>
                    <a:lnTo>
                      <a:pt x="81" y="40"/>
                    </a:lnTo>
                    <a:lnTo>
                      <a:pt x="21" y="101"/>
                    </a:lnTo>
                    <a:lnTo>
                      <a:pt x="0" y="181"/>
                    </a:lnTo>
                    <a:lnTo>
                      <a:pt x="0" y="262"/>
                    </a:lnTo>
                    <a:lnTo>
                      <a:pt x="41" y="343"/>
                    </a:lnTo>
                    <a:lnTo>
                      <a:pt x="101" y="383"/>
                    </a:lnTo>
                    <a:lnTo>
                      <a:pt x="162" y="403"/>
                    </a:lnTo>
                    <a:lnTo>
                      <a:pt x="545" y="484"/>
                    </a:lnTo>
                    <a:lnTo>
                      <a:pt x="928" y="585"/>
                    </a:lnTo>
                    <a:lnTo>
                      <a:pt x="1291" y="746"/>
                    </a:lnTo>
                    <a:lnTo>
                      <a:pt x="1674" y="927"/>
                    </a:lnTo>
                    <a:lnTo>
                      <a:pt x="2037" y="1149"/>
                    </a:lnTo>
                    <a:lnTo>
                      <a:pt x="2379" y="1391"/>
                    </a:lnTo>
                    <a:lnTo>
                      <a:pt x="2722" y="1673"/>
                    </a:lnTo>
                    <a:lnTo>
                      <a:pt x="3045" y="1976"/>
                    </a:lnTo>
                    <a:lnTo>
                      <a:pt x="3347" y="2298"/>
                    </a:lnTo>
                    <a:lnTo>
                      <a:pt x="3629" y="2641"/>
                    </a:lnTo>
                    <a:lnTo>
                      <a:pt x="3871" y="3024"/>
                    </a:lnTo>
                    <a:lnTo>
                      <a:pt x="4073" y="3407"/>
                    </a:lnTo>
                    <a:lnTo>
                      <a:pt x="4234" y="3790"/>
                    </a:lnTo>
                    <a:lnTo>
                      <a:pt x="4375" y="4214"/>
                    </a:lnTo>
                    <a:lnTo>
                      <a:pt x="4456" y="4617"/>
                    </a:lnTo>
                    <a:lnTo>
                      <a:pt x="4476" y="4839"/>
                    </a:lnTo>
                    <a:lnTo>
                      <a:pt x="4496" y="5060"/>
                    </a:lnTo>
                    <a:lnTo>
                      <a:pt x="625" y="5363"/>
                    </a:lnTo>
                    <a:lnTo>
                      <a:pt x="545" y="5383"/>
                    </a:lnTo>
                    <a:lnTo>
                      <a:pt x="484" y="5423"/>
                    </a:lnTo>
                    <a:lnTo>
                      <a:pt x="444" y="5504"/>
                    </a:lnTo>
                    <a:lnTo>
                      <a:pt x="424" y="5585"/>
                    </a:lnTo>
                    <a:lnTo>
                      <a:pt x="444" y="5665"/>
                    </a:lnTo>
                    <a:lnTo>
                      <a:pt x="484" y="5726"/>
                    </a:lnTo>
                    <a:lnTo>
                      <a:pt x="565" y="5766"/>
                    </a:lnTo>
                    <a:lnTo>
                      <a:pt x="646" y="5766"/>
                    </a:lnTo>
                    <a:lnTo>
                      <a:pt x="4718" y="5443"/>
                    </a:lnTo>
                    <a:lnTo>
                      <a:pt x="4778" y="5423"/>
                    </a:lnTo>
                    <a:lnTo>
                      <a:pt x="4839" y="5383"/>
                    </a:lnTo>
                    <a:lnTo>
                      <a:pt x="4879" y="5322"/>
                    </a:lnTo>
                    <a:lnTo>
                      <a:pt x="4899" y="5242"/>
                    </a:lnTo>
                    <a:lnTo>
                      <a:pt x="4899" y="5000"/>
                    </a:lnTo>
                    <a:lnTo>
                      <a:pt x="4879" y="4778"/>
                    </a:lnTo>
                    <a:lnTo>
                      <a:pt x="4859" y="4536"/>
                    </a:lnTo>
                    <a:lnTo>
                      <a:pt x="4819" y="4294"/>
                    </a:lnTo>
                    <a:lnTo>
                      <a:pt x="4758" y="4072"/>
                    </a:lnTo>
                    <a:lnTo>
                      <a:pt x="4678" y="3831"/>
                    </a:lnTo>
                    <a:lnTo>
                      <a:pt x="4597" y="3609"/>
                    </a:lnTo>
                    <a:lnTo>
                      <a:pt x="4516" y="3387"/>
                    </a:lnTo>
                    <a:lnTo>
                      <a:pt x="4295" y="2964"/>
                    </a:lnTo>
                    <a:lnTo>
                      <a:pt x="4033" y="2540"/>
                    </a:lnTo>
                    <a:lnTo>
                      <a:pt x="3730" y="2137"/>
                    </a:lnTo>
                    <a:lnTo>
                      <a:pt x="3408" y="1774"/>
                    </a:lnTo>
                    <a:lnTo>
                      <a:pt x="3065" y="1431"/>
                    </a:lnTo>
                    <a:lnTo>
                      <a:pt x="2682" y="1109"/>
                    </a:lnTo>
                    <a:lnTo>
                      <a:pt x="2299" y="827"/>
                    </a:lnTo>
                    <a:lnTo>
                      <a:pt x="1896" y="585"/>
                    </a:lnTo>
                    <a:lnTo>
                      <a:pt x="1472" y="383"/>
                    </a:lnTo>
                    <a:lnTo>
                      <a:pt x="1049" y="202"/>
                    </a:lnTo>
                    <a:lnTo>
                      <a:pt x="646" y="81"/>
                    </a:lnTo>
                    <a:lnTo>
                      <a:pt x="222"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5" name="Google Shape;1055;p6"/>
              <p:cNvSpPr/>
              <p:nvPr/>
            </p:nvSpPr>
            <p:spPr>
              <a:xfrm>
                <a:off x="3844500" y="1231025"/>
                <a:ext cx="256575" cy="97800"/>
              </a:xfrm>
              <a:custGeom>
                <a:rect b="b" l="l" r="r" t="t"/>
                <a:pathLst>
                  <a:path extrusionOk="0" h="3912" w="10263">
                    <a:moveTo>
                      <a:pt x="162" y="1"/>
                    </a:moveTo>
                    <a:lnTo>
                      <a:pt x="102" y="41"/>
                    </a:lnTo>
                    <a:lnTo>
                      <a:pt x="41" y="101"/>
                    </a:lnTo>
                    <a:lnTo>
                      <a:pt x="1" y="182"/>
                    </a:lnTo>
                    <a:lnTo>
                      <a:pt x="1" y="242"/>
                    </a:lnTo>
                    <a:lnTo>
                      <a:pt x="41" y="323"/>
                    </a:lnTo>
                    <a:lnTo>
                      <a:pt x="404" y="847"/>
                    </a:lnTo>
                    <a:lnTo>
                      <a:pt x="807" y="1311"/>
                    </a:lnTo>
                    <a:lnTo>
                      <a:pt x="1211" y="1734"/>
                    </a:lnTo>
                    <a:lnTo>
                      <a:pt x="1634" y="2117"/>
                    </a:lnTo>
                    <a:lnTo>
                      <a:pt x="2057" y="2440"/>
                    </a:lnTo>
                    <a:lnTo>
                      <a:pt x="2501" y="2742"/>
                    </a:lnTo>
                    <a:lnTo>
                      <a:pt x="2944" y="2984"/>
                    </a:lnTo>
                    <a:lnTo>
                      <a:pt x="3408" y="3206"/>
                    </a:lnTo>
                    <a:lnTo>
                      <a:pt x="3852" y="3388"/>
                    </a:lnTo>
                    <a:lnTo>
                      <a:pt x="4295" y="3549"/>
                    </a:lnTo>
                    <a:lnTo>
                      <a:pt x="4759" y="3670"/>
                    </a:lnTo>
                    <a:lnTo>
                      <a:pt x="5202" y="3750"/>
                    </a:lnTo>
                    <a:lnTo>
                      <a:pt x="5646" y="3831"/>
                    </a:lnTo>
                    <a:lnTo>
                      <a:pt x="6069" y="3871"/>
                    </a:lnTo>
                    <a:lnTo>
                      <a:pt x="6493" y="3892"/>
                    </a:lnTo>
                    <a:lnTo>
                      <a:pt x="6896" y="3912"/>
                    </a:lnTo>
                    <a:lnTo>
                      <a:pt x="7561" y="3892"/>
                    </a:lnTo>
                    <a:lnTo>
                      <a:pt x="8166" y="3831"/>
                    </a:lnTo>
                    <a:lnTo>
                      <a:pt x="8710" y="3750"/>
                    </a:lnTo>
                    <a:lnTo>
                      <a:pt x="9194" y="3670"/>
                    </a:lnTo>
                    <a:lnTo>
                      <a:pt x="9577" y="3569"/>
                    </a:lnTo>
                    <a:lnTo>
                      <a:pt x="9859" y="3488"/>
                    </a:lnTo>
                    <a:lnTo>
                      <a:pt x="10122" y="3408"/>
                    </a:lnTo>
                    <a:lnTo>
                      <a:pt x="10182" y="3367"/>
                    </a:lnTo>
                    <a:lnTo>
                      <a:pt x="10243" y="3307"/>
                    </a:lnTo>
                    <a:lnTo>
                      <a:pt x="10263" y="3226"/>
                    </a:lnTo>
                    <a:lnTo>
                      <a:pt x="10243" y="3146"/>
                    </a:lnTo>
                    <a:lnTo>
                      <a:pt x="10202" y="3085"/>
                    </a:lnTo>
                    <a:lnTo>
                      <a:pt x="10142" y="3025"/>
                    </a:lnTo>
                    <a:lnTo>
                      <a:pt x="9980" y="3025"/>
                    </a:lnTo>
                    <a:lnTo>
                      <a:pt x="9698" y="3125"/>
                    </a:lnTo>
                    <a:lnTo>
                      <a:pt x="9376" y="3206"/>
                    </a:lnTo>
                    <a:lnTo>
                      <a:pt x="8932" y="3307"/>
                    </a:lnTo>
                    <a:lnTo>
                      <a:pt x="8408" y="3388"/>
                    </a:lnTo>
                    <a:lnTo>
                      <a:pt x="7823" y="3448"/>
                    </a:lnTo>
                    <a:lnTo>
                      <a:pt x="7158" y="3488"/>
                    </a:lnTo>
                    <a:lnTo>
                      <a:pt x="6815" y="3508"/>
                    </a:lnTo>
                    <a:lnTo>
                      <a:pt x="6452" y="3488"/>
                    </a:lnTo>
                    <a:lnTo>
                      <a:pt x="6069" y="3468"/>
                    </a:lnTo>
                    <a:lnTo>
                      <a:pt x="5686" y="3428"/>
                    </a:lnTo>
                    <a:lnTo>
                      <a:pt x="5303" y="3367"/>
                    </a:lnTo>
                    <a:lnTo>
                      <a:pt x="4900" y="3287"/>
                    </a:lnTo>
                    <a:lnTo>
                      <a:pt x="4517" y="3166"/>
                    </a:lnTo>
                    <a:lnTo>
                      <a:pt x="4114" y="3045"/>
                    </a:lnTo>
                    <a:lnTo>
                      <a:pt x="3711" y="2904"/>
                    </a:lnTo>
                    <a:lnTo>
                      <a:pt x="3327" y="2722"/>
                    </a:lnTo>
                    <a:lnTo>
                      <a:pt x="2924" y="2500"/>
                    </a:lnTo>
                    <a:lnTo>
                      <a:pt x="2541" y="2259"/>
                    </a:lnTo>
                    <a:lnTo>
                      <a:pt x="2158" y="1996"/>
                    </a:lnTo>
                    <a:lnTo>
                      <a:pt x="1775" y="1694"/>
                    </a:lnTo>
                    <a:lnTo>
                      <a:pt x="1412" y="1351"/>
                    </a:lnTo>
                    <a:lnTo>
                      <a:pt x="1049" y="968"/>
                    </a:lnTo>
                    <a:lnTo>
                      <a:pt x="707" y="565"/>
                    </a:lnTo>
                    <a:lnTo>
                      <a:pt x="384" y="101"/>
                    </a:lnTo>
                    <a:lnTo>
                      <a:pt x="324" y="41"/>
                    </a:lnTo>
                    <a:lnTo>
                      <a:pt x="243"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6" name="Google Shape;1056;p6"/>
              <p:cNvSpPr/>
              <p:nvPr/>
            </p:nvSpPr>
            <p:spPr>
              <a:xfrm>
                <a:off x="3653000" y="1086375"/>
                <a:ext cx="162800" cy="162825"/>
              </a:xfrm>
              <a:custGeom>
                <a:rect b="b" l="l" r="r" t="t"/>
                <a:pathLst>
                  <a:path extrusionOk="0" h="6513" w="6512">
                    <a:moveTo>
                      <a:pt x="3266" y="0"/>
                    </a:moveTo>
                    <a:lnTo>
                      <a:pt x="3024" y="21"/>
                    </a:lnTo>
                    <a:lnTo>
                      <a:pt x="2802" y="41"/>
                    </a:lnTo>
                    <a:lnTo>
                      <a:pt x="2560" y="81"/>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488" y="6512"/>
                    </a:lnTo>
                    <a:lnTo>
                      <a:pt x="3730" y="6472"/>
                    </a:lnTo>
                    <a:lnTo>
                      <a:pt x="3972" y="6432"/>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close/>
                  </a:path>
                </a:pathLst>
              </a:custGeom>
              <a:solidFill>
                <a:srgbClr val="FCF3E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7" name="Google Shape;1057;p6"/>
              <p:cNvSpPr/>
              <p:nvPr/>
            </p:nvSpPr>
            <p:spPr>
              <a:xfrm>
                <a:off x="3653000" y="1086375"/>
                <a:ext cx="162800" cy="162825"/>
              </a:xfrm>
              <a:custGeom>
                <a:rect b="b" l="l" r="r" t="t"/>
                <a:pathLst>
                  <a:path extrusionOk="0" fill="none" h="6513" w="6512">
                    <a:moveTo>
                      <a:pt x="3266" y="0"/>
                    </a:moveTo>
                    <a:lnTo>
                      <a:pt x="3266" y="0"/>
                    </a:lnTo>
                    <a:lnTo>
                      <a:pt x="3024" y="21"/>
                    </a:lnTo>
                    <a:lnTo>
                      <a:pt x="2802" y="41"/>
                    </a:lnTo>
                    <a:lnTo>
                      <a:pt x="2560" y="81"/>
                    </a:lnTo>
                    <a:lnTo>
                      <a:pt x="2318" y="142"/>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266" y="6512"/>
                    </a:lnTo>
                    <a:lnTo>
                      <a:pt x="3266" y="6512"/>
                    </a:lnTo>
                    <a:lnTo>
                      <a:pt x="3488" y="6512"/>
                    </a:lnTo>
                    <a:lnTo>
                      <a:pt x="3730" y="6472"/>
                    </a:lnTo>
                    <a:lnTo>
                      <a:pt x="3972" y="6432"/>
                    </a:lnTo>
                    <a:lnTo>
                      <a:pt x="4193" y="6371"/>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path>
                </a:pathLst>
              </a:cu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8" name="Google Shape;1058;p6"/>
              <p:cNvSpPr/>
              <p:nvPr/>
            </p:nvSpPr>
            <p:spPr>
              <a:xfrm>
                <a:off x="4150450" y="1111575"/>
                <a:ext cx="162825" cy="162825"/>
              </a:xfrm>
              <a:custGeom>
                <a:rect b="b" l="l" r="r" t="t"/>
                <a:pathLst>
                  <a:path extrusionOk="0" h="6513" w="6513">
                    <a:moveTo>
                      <a:pt x="3246" y="0"/>
                    </a:moveTo>
                    <a:lnTo>
                      <a:pt x="3024" y="21"/>
                    </a:lnTo>
                    <a:lnTo>
                      <a:pt x="2783" y="41"/>
                    </a:lnTo>
                    <a:lnTo>
                      <a:pt x="2541" y="81"/>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488" y="6512"/>
                    </a:lnTo>
                    <a:lnTo>
                      <a:pt x="3710" y="6472"/>
                    </a:lnTo>
                    <a:lnTo>
                      <a:pt x="3952" y="6432"/>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close/>
                  </a:path>
                </a:pathLst>
              </a:custGeom>
              <a:solidFill>
                <a:srgbClr val="FCF3E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59" name="Google Shape;1059;p6"/>
              <p:cNvSpPr/>
              <p:nvPr/>
            </p:nvSpPr>
            <p:spPr>
              <a:xfrm>
                <a:off x="4150450" y="1111575"/>
                <a:ext cx="162825" cy="162825"/>
              </a:xfrm>
              <a:custGeom>
                <a:rect b="b" l="l" r="r" t="t"/>
                <a:pathLst>
                  <a:path extrusionOk="0" fill="none" h="6513" w="6513">
                    <a:moveTo>
                      <a:pt x="3246" y="0"/>
                    </a:moveTo>
                    <a:lnTo>
                      <a:pt x="3246" y="0"/>
                    </a:lnTo>
                    <a:lnTo>
                      <a:pt x="3024" y="21"/>
                    </a:lnTo>
                    <a:lnTo>
                      <a:pt x="2783" y="41"/>
                    </a:lnTo>
                    <a:lnTo>
                      <a:pt x="2541" y="81"/>
                    </a:lnTo>
                    <a:lnTo>
                      <a:pt x="2319" y="142"/>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246" y="6512"/>
                    </a:lnTo>
                    <a:lnTo>
                      <a:pt x="3488" y="6512"/>
                    </a:lnTo>
                    <a:lnTo>
                      <a:pt x="3710" y="6472"/>
                    </a:lnTo>
                    <a:lnTo>
                      <a:pt x="3952" y="6432"/>
                    </a:lnTo>
                    <a:lnTo>
                      <a:pt x="4194" y="6371"/>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path>
                </a:pathLst>
              </a:cu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0" name="Google Shape;1060;p6"/>
              <p:cNvSpPr/>
              <p:nvPr/>
            </p:nvSpPr>
            <p:spPr>
              <a:xfrm>
                <a:off x="3405525" y="480550"/>
                <a:ext cx="903700" cy="651725"/>
              </a:xfrm>
              <a:custGeom>
                <a:rect b="b" l="l" r="r" t="t"/>
                <a:pathLst>
                  <a:path extrusionOk="0" h="26069" w="36148">
                    <a:moveTo>
                      <a:pt x="24656" y="0"/>
                    </a:moveTo>
                    <a:lnTo>
                      <a:pt x="23991" y="20"/>
                    </a:lnTo>
                    <a:lnTo>
                      <a:pt x="23346" y="41"/>
                    </a:lnTo>
                    <a:lnTo>
                      <a:pt x="22681" y="101"/>
                    </a:lnTo>
                    <a:lnTo>
                      <a:pt x="22036" y="202"/>
                    </a:lnTo>
                    <a:lnTo>
                      <a:pt x="21390" y="303"/>
                    </a:lnTo>
                    <a:lnTo>
                      <a:pt x="20766" y="444"/>
                    </a:lnTo>
                    <a:lnTo>
                      <a:pt x="20282" y="424"/>
                    </a:lnTo>
                    <a:lnTo>
                      <a:pt x="19697" y="403"/>
                    </a:lnTo>
                    <a:lnTo>
                      <a:pt x="18931" y="424"/>
                    </a:lnTo>
                    <a:lnTo>
                      <a:pt x="17983" y="464"/>
                    </a:lnTo>
                    <a:lnTo>
                      <a:pt x="17459" y="504"/>
                    </a:lnTo>
                    <a:lnTo>
                      <a:pt x="16915" y="565"/>
                    </a:lnTo>
                    <a:lnTo>
                      <a:pt x="16330" y="625"/>
                    </a:lnTo>
                    <a:lnTo>
                      <a:pt x="15705" y="726"/>
                    </a:lnTo>
                    <a:lnTo>
                      <a:pt x="15080" y="827"/>
                    </a:lnTo>
                    <a:lnTo>
                      <a:pt x="14415" y="968"/>
                    </a:lnTo>
                    <a:lnTo>
                      <a:pt x="13750" y="1129"/>
                    </a:lnTo>
                    <a:lnTo>
                      <a:pt x="13064" y="1311"/>
                    </a:lnTo>
                    <a:lnTo>
                      <a:pt x="12359" y="1512"/>
                    </a:lnTo>
                    <a:lnTo>
                      <a:pt x="11653" y="1754"/>
                    </a:lnTo>
                    <a:lnTo>
                      <a:pt x="10947" y="2037"/>
                    </a:lnTo>
                    <a:lnTo>
                      <a:pt x="10222" y="2339"/>
                    </a:lnTo>
                    <a:lnTo>
                      <a:pt x="9516" y="2682"/>
                    </a:lnTo>
                    <a:lnTo>
                      <a:pt x="8810" y="3065"/>
                    </a:lnTo>
                    <a:lnTo>
                      <a:pt x="8105" y="3468"/>
                    </a:lnTo>
                    <a:lnTo>
                      <a:pt x="7399" y="3932"/>
                    </a:lnTo>
                    <a:lnTo>
                      <a:pt x="6714" y="4436"/>
                    </a:lnTo>
                    <a:lnTo>
                      <a:pt x="6048" y="4980"/>
                    </a:lnTo>
                    <a:lnTo>
                      <a:pt x="5726" y="5282"/>
                    </a:lnTo>
                    <a:lnTo>
                      <a:pt x="5403" y="5585"/>
                    </a:lnTo>
                    <a:lnTo>
                      <a:pt x="5081" y="5887"/>
                    </a:lnTo>
                    <a:lnTo>
                      <a:pt x="4778" y="6230"/>
                    </a:lnTo>
                    <a:lnTo>
                      <a:pt x="4476" y="6573"/>
                    </a:lnTo>
                    <a:lnTo>
                      <a:pt x="4173" y="6915"/>
                    </a:lnTo>
                    <a:lnTo>
                      <a:pt x="3891" y="7278"/>
                    </a:lnTo>
                    <a:lnTo>
                      <a:pt x="3609" y="7661"/>
                    </a:lnTo>
                    <a:lnTo>
                      <a:pt x="3065" y="8448"/>
                    </a:lnTo>
                    <a:lnTo>
                      <a:pt x="2581" y="9214"/>
                    </a:lnTo>
                    <a:lnTo>
                      <a:pt x="2157" y="10000"/>
                    </a:lnTo>
                    <a:lnTo>
                      <a:pt x="1774" y="10786"/>
                    </a:lnTo>
                    <a:lnTo>
                      <a:pt x="1432" y="11573"/>
                    </a:lnTo>
                    <a:lnTo>
                      <a:pt x="1129" y="12359"/>
                    </a:lnTo>
                    <a:lnTo>
                      <a:pt x="887" y="13145"/>
                    </a:lnTo>
                    <a:lnTo>
                      <a:pt x="666" y="13911"/>
                    </a:lnTo>
                    <a:lnTo>
                      <a:pt x="484" y="14677"/>
                    </a:lnTo>
                    <a:lnTo>
                      <a:pt x="323" y="15423"/>
                    </a:lnTo>
                    <a:lnTo>
                      <a:pt x="202" y="16169"/>
                    </a:lnTo>
                    <a:lnTo>
                      <a:pt x="121" y="16895"/>
                    </a:lnTo>
                    <a:lnTo>
                      <a:pt x="61" y="17601"/>
                    </a:lnTo>
                    <a:lnTo>
                      <a:pt x="20" y="18286"/>
                    </a:lnTo>
                    <a:lnTo>
                      <a:pt x="0" y="18951"/>
                    </a:lnTo>
                    <a:lnTo>
                      <a:pt x="0" y="19596"/>
                    </a:lnTo>
                    <a:lnTo>
                      <a:pt x="20" y="20221"/>
                    </a:lnTo>
                    <a:lnTo>
                      <a:pt x="61" y="20826"/>
                    </a:lnTo>
                    <a:lnTo>
                      <a:pt x="101" y="21391"/>
                    </a:lnTo>
                    <a:lnTo>
                      <a:pt x="162" y="21935"/>
                    </a:lnTo>
                    <a:lnTo>
                      <a:pt x="303" y="22903"/>
                    </a:lnTo>
                    <a:lnTo>
                      <a:pt x="464" y="23750"/>
                    </a:lnTo>
                    <a:lnTo>
                      <a:pt x="605" y="24435"/>
                    </a:lnTo>
                    <a:lnTo>
                      <a:pt x="746" y="24939"/>
                    </a:lnTo>
                    <a:lnTo>
                      <a:pt x="867" y="25342"/>
                    </a:lnTo>
                    <a:lnTo>
                      <a:pt x="4274" y="26068"/>
                    </a:lnTo>
                    <a:lnTo>
                      <a:pt x="4335" y="25564"/>
                    </a:lnTo>
                    <a:lnTo>
                      <a:pt x="4496" y="24173"/>
                    </a:lnTo>
                    <a:lnTo>
                      <a:pt x="4617" y="23205"/>
                    </a:lnTo>
                    <a:lnTo>
                      <a:pt x="4778" y="22096"/>
                    </a:lnTo>
                    <a:lnTo>
                      <a:pt x="4980" y="20867"/>
                    </a:lnTo>
                    <a:lnTo>
                      <a:pt x="5222" y="19536"/>
                    </a:lnTo>
                    <a:lnTo>
                      <a:pt x="5504" y="18165"/>
                    </a:lnTo>
                    <a:lnTo>
                      <a:pt x="5827" y="16734"/>
                    </a:lnTo>
                    <a:lnTo>
                      <a:pt x="6189" y="15282"/>
                    </a:lnTo>
                    <a:lnTo>
                      <a:pt x="6391" y="14576"/>
                    </a:lnTo>
                    <a:lnTo>
                      <a:pt x="6613" y="13851"/>
                    </a:lnTo>
                    <a:lnTo>
                      <a:pt x="6835" y="13145"/>
                    </a:lnTo>
                    <a:lnTo>
                      <a:pt x="7077" y="12460"/>
                    </a:lnTo>
                    <a:lnTo>
                      <a:pt x="7318" y="11794"/>
                    </a:lnTo>
                    <a:lnTo>
                      <a:pt x="7581" y="11129"/>
                    </a:lnTo>
                    <a:lnTo>
                      <a:pt x="7863" y="10484"/>
                    </a:lnTo>
                    <a:lnTo>
                      <a:pt x="8145" y="9879"/>
                    </a:lnTo>
                    <a:lnTo>
                      <a:pt x="8447" y="9294"/>
                    </a:lnTo>
                    <a:lnTo>
                      <a:pt x="8750" y="8750"/>
                    </a:lnTo>
                    <a:lnTo>
                      <a:pt x="9012" y="8448"/>
                    </a:lnTo>
                    <a:lnTo>
                      <a:pt x="9254" y="8165"/>
                    </a:lnTo>
                    <a:lnTo>
                      <a:pt x="9496" y="7903"/>
                    </a:lnTo>
                    <a:lnTo>
                      <a:pt x="9758" y="7661"/>
                    </a:lnTo>
                    <a:lnTo>
                      <a:pt x="10000" y="7419"/>
                    </a:lnTo>
                    <a:lnTo>
                      <a:pt x="10262" y="7218"/>
                    </a:lnTo>
                    <a:lnTo>
                      <a:pt x="10504" y="7016"/>
                    </a:lnTo>
                    <a:lnTo>
                      <a:pt x="10766" y="6815"/>
                    </a:lnTo>
                    <a:lnTo>
                      <a:pt x="11028" y="6653"/>
                    </a:lnTo>
                    <a:lnTo>
                      <a:pt x="11290" y="6492"/>
                    </a:lnTo>
                    <a:lnTo>
                      <a:pt x="11532" y="6351"/>
                    </a:lnTo>
                    <a:lnTo>
                      <a:pt x="11794" y="6230"/>
                    </a:lnTo>
                    <a:lnTo>
                      <a:pt x="12318" y="6008"/>
                    </a:lnTo>
                    <a:lnTo>
                      <a:pt x="12863" y="5827"/>
                    </a:lnTo>
                    <a:lnTo>
                      <a:pt x="13387" y="5706"/>
                    </a:lnTo>
                    <a:lnTo>
                      <a:pt x="13911" y="5605"/>
                    </a:lnTo>
                    <a:lnTo>
                      <a:pt x="14455" y="5565"/>
                    </a:lnTo>
                    <a:lnTo>
                      <a:pt x="14979" y="5544"/>
                    </a:lnTo>
                    <a:lnTo>
                      <a:pt x="15524" y="5585"/>
                    </a:lnTo>
                    <a:lnTo>
                      <a:pt x="16068" y="5625"/>
                    </a:lnTo>
                    <a:lnTo>
                      <a:pt x="16592" y="5706"/>
                    </a:lnTo>
                    <a:lnTo>
                      <a:pt x="17137" y="5807"/>
                    </a:lnTo>
                    <a:lnTo>
                      <a:pt x="17661" y="5928"/>
                    </a:lnTo>
                    <a:lnTo>
                      <a:pt x="18185" y="6089"/>
                    </a:lnTo>
                    <a:lnTo>
                      <a:pt x="18729" y="6230"/>
                    </a:lnTo>
                    <a:lnTo>
                      <a:pt x="19253" y="6411"/>
                    </a:lnTo>
                    <a:lnTo>
                      <a:pt x="20282" y="6774"/>
                    </a:lnTo>
                    <a:lnTo>
                      <a:pt x="21310" y="7137"/>
                    </a:lnTo>
                    <a:lnTo>
                      <a:pt x="22318" y="7500"/>
                    </a:lnTo>
                    <a:lnTo>
                      <a:pt x="23286" y="7823"/>
                    </a:lnTo>
                    <a:lnTo>
                      <a:pt x="23749" y="7964"/>
                    </a:lnTo>
                    <a:lnTo>
                      <a:pt x="24233" y="8065"/>
                    </a:lnTo>
                    <a:lnTo>
                      <a:pt x="24677" y="8165"/>
                    </a:lnTo>
                    <a:lnTo>
                      <a:pt x="25120" y="8246"/>
                    </a:lnTo>
                    <a:lnTo>
                      <a:pt x="25584" y="8286"/>
                    </a:lnTo>
                    <a:lnTo>
                      <a:pt x="26007" y="8306"/>
                    </a:lnTo>
                    <a:lnTo>
                      <a:pt x="26431" y="8327"/>
                    </a:lnTo>
                    <a:lnTo>
                      <a:pt x="26834" y="8306"/>
                    </a:lnTo>
                    <a:lnTo>
                      <a:pt x="27197" y="8266"/>
                    </a:lnTo>
                    <a:lnTo>
                      <a:pt x="27560" y="8226"/>
                    </a:lnTo>
                    <a:lnTo>
                      <a:pt x="28245" y="8125"/>
                    </a:lnTo>
                    <a:lnTo>
                      <a:pt x="29495" y="7883"/>
                    </a:lnTo>
                    <a:lnTo>
                      <a:pt x="30059" y="7782"/>
                    </a:lnTo>
                    <a:lnTo>
                      <a:pt x="30342" y="7762"/>
                    </a:lnTo>
                    <a:lnTo>
                      <a:pt x="30624" y="7742"/>
                    </a:lnTo>
                    <a:lnTo>
                      <a:pt x="30906" y="7742"/>
                    </a:lnTo>
                    <a:lnTo>
                      <a:pt x="31168" y="7762"/>
                    </a:lnTo>
                    <a:lnTo>
                      <a:pt x="31451" y="7802"/>
                    </a:lnTo>
                    <a:lnTo>
                      <a:pt x="31733" y="7883"/>
                    </a:lnTo>
                    <a:lnTo>
                      <a:pt x="32015" y="7984"/>
                    </a:lnTo>
                    <a:lnTo>
                      <a:pt x="32297" y="8105"/>
                    </a:lnTo>
                    <a:lnTo>
                      <a:pt x="32580" y="8266"/>
                    </a:lnTo>
                    <a:lnTo>
                      <a:pt x="32882" y="8468"/>
                    </a:lnTo>
                    <a:lnTo>
                      <a:pt x="33184" y="8710"/>
                    </a:lnTo>
                    <a:lnTo>
                      <a:pt x="33507" y="8992"/>
                    </a:lnTo>
                    <a:lnTo>
                      <a:pt x="33829" y="9315"/>
                    </a:lnTo>
                    <a:lnTo>
                      <a:pt x="34172" y="9698"/>
                    </a:lnTo>
                    <a:lnTo>
                      <a:pt x="34515" y="10121"/>
                    </a:lnTo>
                    <a:lnTo>
                      <a:pt x="34878" y="10585"/>
                    </a:lnTo>
                    <a:lnTo>
                      <a:pt x="35261" y="11129"/>
                    </a:lnTo>
                    <a:lnTo>
                      <a:pt x="35664" y="11714"/>
                    </a:lnTo>
                    <a:lnTo>
                      <a:pt x="35664" y="11008"/>
                    </a:lnTo>
                    <a:lnTo>
                      <a:pt x="35624" y="10302"/>
                    </a:lnTo>
                    <a:lnTo>
                      <a:pt x="35523" y="9597"/>
                    </a:lnTo>
                    <a:lnTo>
                      <a:pt x="35402" y="8911"/>
                    </a:lnTo>
                    <a:lnTo>
                      <a:pt x="35241" y="8226"/>
                    </a:lnTo>
                    <a:lnTo>
                      <a:pt x="35039" y="7540"/>
                    </a:lnTo>
                    <a:lnTo>
                      <a:pt x="34797" y="6875"/>
                    </a:lnTo>
                    <a:lnTo>
                      <a:pt x="34515" y="6210"/>
                    </a:lnTo>
                    <a:lnTo>
                      <a:pt x="34797" y="5907"/>
                    </a:lnTo>
                    <a:lnTo>
                      <a:pt x="35079" y="5565"/>
                    </a:lnTo>
                    <a:lnTo>
                      <a:pt x="35382" y="5161"/>
                    </a:lnTo>
                    <a:lnTo>
                      <a:pt x="35704" y="4698"/>
                    </a:lnTo>
                    <a:lnTo>
                      <a:pt x="35825" y="4476"/>
                    </a:lnTo>
                    <a:lnTo>
                      <a:pt x="35946" y="4234"/>
                    </a:lnTo>
                    <a:lnTo>
                      <a:pt x="36047" y="3992"/>
                    </a:lnTo>
                    <a:lnTo>
                      <a:pt x="36128" y="3770"/>
                    </a:lnTo>
                    <a:lnTo>
                      <a:pt x="36148" y="3569"/>
                    </a:lnTo>
                    <a:lnTo>
                      <a:pt x="36148" y="3367"/>
                    </a:lnTo>
                    <a:lnTo>
                      <a:pt x="36108" y="3266"/>
                    </a:lnTo>
                    <a:lnTo>
                      <a:pt x="36027" y="3145"/>
                    </a:lnTo>
                    <a:lnTo>
                      <a:pt x="35886" y="3024"/>
                    </a:lnTo>
                    <a:lnTo>
                      <a:pt x="35725" y="2883"/>
                    </a:lnTo>
                    <a:lnTo>
                      <a:pt x="35503" y="2742"/>
                    </a:lnTo>
                    <a:lnTo>
                      <a:pt x="35241" y="2581"/>
                    </a:lnTo>
                    <a:lnTo>
                      <a:pt x="34938" y="2420"/>
                    </a:lnTo>
                    <a:lnTo>
                      <a:pt x="34616" y="2258"/>
                    </a:lnTo>
                    <a:lnTo>
                      <a:pt x="33850" y="1895"/>
                    </a:lnTo>
                    <a:lnTo>
                      <a:pt x="32983" y="1553"/>
                    </a:lnTo>
                    <a:lnTo>
                      <a:pt x="31995" y="1210"/>
                    </a:lnTo>
                    <a:lnTo>
                      <a:pt x="31451" y="1049"/>
                    </a:lnTo>
                    <a:lnTo>
                      <a:pt x="30906" y="908"/>
                    </a:lnTo>
                    <a:lnTo>
                      <a:pt x="30342" y="746"/>
                    </a:lnTo>
                    <a:lnTo>
                      <a:pt x="29757" y="605"/>
                    </a:lnTo>
                    <a:lnTo>
                      <a:pt x="29152" y="484"/>
                    </a:lnTo>
                    <a:lnTo>
                      <a:pt x="28527" y="363"/>
                    </a:lnTo>
                    <a:lnTo>
                      <a:pt x="27902" y="262"/>
                    </a:lnTo>
                    <a:lnTo>
                      <a:pt x="27257" y="182"/>
                    </a:lnTo>
                    <a:lnTo>
                      <a:pt x="26612" y="101"/>
                    </a:lnTo>
                    <a:lnTo>
                      <a:pt x="25967" y="61"/>
                    </a:lnTo>
                    <a:lnTo>
                      <a:pt x="25322" y="20"/>
                    </a:lnTo>
                    <a:lnTo>
                      <a:pt x="2465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1" name="Google Shape;1061;p6"/>
              <p:cNvSpPr/>
              <p:nvPr/>
            </p:nvSpPr>
            <p:spPr>
              <a:xfrm>
                <a:off x="3297650" y="1081825"/>
                <a:ext cx="260100" cy="298925"/>
              </a:xfrm>
              <a:custGeom>
                <a:rect b="b" l="l" r="r" t="t"/>
                <a:pathLst>
                  <a:path extrusionOk="0" h="11957" w="10404">
                    <a:moveTo>
                      <a:pt x="3912" y="1"/>
                    </a:moveTo>
                    <a:lnTo>
                      <a:pt x="3589" y="41"/>
                    </a:lnTo>
                    <a:lnTo>
                      <a:pt x="3267" y="102"/>
                    </a:lnTo>
                    <a:lnTo>
                      <a:pt x="2944" y="203"/>
                    </a:lnTo>
                    <a:lnTo>
                      <a:pt x="2602" y="344"/>
                    </a:lnTo>
                    <a:lnTo>
                      <a:pt x="2259" y="525"/>
                    </a:lnTo>
                    <a:lnTo>
                      <a:pt x="1896" y="747"/>
                    </a:lnTo>
                    <a:lnTo>
                      <a:pt x="1513" y="1029"/>
                    </a:lnTo>
                    <a:lnTo>
                      <a:pt x="1130" y="1372"/>
                    </a:lnTo>
                    <a:lnTo>
                      <a:pt x="948" y="1573"/>
                    </a:lnTo>
                    <a:lnTo>
                      <a:pt x="787" y="1775"/>
                    </a:lnTo>
                    <a:lnTo>
                      <a:pt x="646" y="1977"/>
                    </a:lnTo>
                    <a:lnTo>
                      <a:pt x="505" y="2198"/>
                    </a:lnTo>
                    <a:lnTo>
                      <a:pt x="404" y="2420"/>
                    </a:lnTo>
                    <a:lnTo>
                      <a:pt x="303" y="2642"/>
                    </a:lnTo>
                    <a:lnTo>
                      <a:pt x="223" y="2864"/>
                    </a:lnTo>
                    <a:lnTo>
                      <a:pt x="142" y="3106"/>
                    </a:lnTo>
                    <a:lnTo>
                      <a:pt x="82" y="3348"/>
                    </a:lnTo>
                    <a:lnTo>
                      <a:pt x="41" y="3590"/>
                    </a:lnTo>
                    <a:lnTo>
                      <a:pt x="21" y="3852"/>
                    </a:lnTo>
                    <a:lnTo>
                      <a:pt x="1" y="4094"/>
                    </a:lnTo>
                    <a:lnTo>
                      <a:pt x="1" y="4598"/>
                    </a:lnTo>
                    <a:lnTo>
                      <a:pt x="41" y="5122"/>
                    </a:lnTo>
                    <a:lnTo>
                      <a:pt x="122" y="5646"/>
                    </a:lnTo>
                    <a:lnTo>
                      <a:pt x="263" y="6150"/>
                    </a:lnTo>
                    <a:lnTo>
                      <a:pt x="424" y="6674"/>
                    </a:lnTo>
                    <a:lnTo>
                      <a:pt x="606" y="7178"/>
                    </a:lnTo>
                    <a:lnTo>
                      <a:pt x="827" y="7662"/>
                    </a:lnTo>
                    <a:lnTo>
                      <a:pt x="1090" y="8126"/>
                    </a:lnTo>
                    <a:lnTo>
                      <a:pt x="1352" y="8569"/>
                    </a:lnTo>
                    <a:lnTo>
                      <a:pt x="1634" y="8993"/>
                    </a:lnTo>
                    <a:lnTo>
                      <a:pt x="1795" y="9194"/>
                    </a:lnTo>
                    <a:lnTo>
                      <a:pt x="1956" y="9396"/>
                    </a:lnTo>
                    <a:lnTo>
                      <a:pt x="2138" y="9577"/>
                    </a:lnTo>
                    <a:lnTo>
                      <a:pt x="2319" y="9759"/>
                    </a:lnTo>
                    <a:lnTo>
                      <a:pt x="2743" y="10122"/>
                    </a:lnTo>
                    <a:lnTo>
                      <a:pt x="3206" y="10464"/>
                    </a:lnTo>
                    <a:lnTo>
                      <a:pt x="3710" y="10767"/>
                    </a:lnTo>
                    <a:lnTo>
                      <a:pt x="4235" y="11049"/>
                    </a:lnTo>
                    <a:lnTo>
                      <a:pt x="4779" y="11291"/>
                    </a:lnTo>
                    <a:lnTo>
                      <a:pt x="5323" y="11493"/>
                    </a:lnTo>
                    <a:lnTo>
                      <a:pt x="5908" y="11674"/>
                    </a:lnTo>
                    <a:lnTo>
                      <a:pt x="6472" y="11815"/>
                    </a:lnTo>
                    <a:lnTo>
                      <a:pt x="7037" y="11916"/>
                    </a:lnTo>
                    <a:lnTo>
                      <a:pt x="7581" y="11956"/>
                    </a:lnTo>
                    <a:lnTo>
                      <a:pt x="8388" y="11956"/>
                    </a:lnTo>
                    <a:lnTo>
                      <a:pt x="8650" y="11916"/>
                    </a:lnTo>
                    <a:lnTo>
                      <a:pt x="8892" y="11876"/>
                    </a:lnTo>
                    <a:lnTo>
                      <a:pt x="9134" y="11835"/>
                    </a:lnTo>
                    <a:lnTo>
                      <a:pt x="9355" y="11755"/>
                    </a:lnTo>
                    <a:lnTo>
                      <a:pt x="9577" y="11674"/>
                    </a:lnTo>
                    <a:lnTo>
                      <a:pt x="9678" y="11634"/>
                    </a:lnTo>
                    <a:lnTo>
                      <a:pt x="9779" y="11573"/>
                    </a:lnTo>
                    <a:lnTo>
                      <a:pt x="9859" y="11513"/>
                    </a:lnTo>
                    <a:lnTo>
                      <a:pt x="9940" y="11432"/>
                    </a:lnTo>
                    <a:lnTo>
                      <a:pt x="10081" y="11230"/>
                    </a:lnTo>
                    <a:lnTo>
                      <a:pt x="10202" y="11009"/>
                    </a:lnTo>
                    <a:lnTo>
                      <a:pt x="10283" y="10747"/>
                    </a:lnTo>
                    <a:lnTo>
                      <a:pt x="10343" y="10464"/>
                    </a:lnTo>
                    <a:lnTo>
                      <a:pt x="10384" y="10142"/>
                    </a:lnTo>
                    <a:lnTo>
                      <a:pt x="10404" y="9819"/>
                    </a:lnTo>
                    <a:lnTo>
                      <a:pt x="10404" y="9456"/>
                    </a:lnTo>
                    <a:lnTo>
                      <a:pt x="10404" y="9073"/>
                    </a:lnTo>
                    <a:lnTo>
                      <a:pt x="10363" y="8690"/>
                    </a:lnTo>
                    <a:lnTo>
                      <a:pt x="10323" y="8287"/>
                    </a:lnTo>
                    <a:lnTo>
                      <a:pt x="10182" y="7440"/>
                    </a:lnTo>
                    <a:lnTo>
                      <a:pt x="10021" y="6594"/>
                    </a:lnTo>
                    <a:lnTo>
                      <a:pt x="9819" y="5767"/>
                    </a:lnTo>
                    <a:lnTo>
                      <a:pt x="9597" y="4960"/>
                    </a:lnTo>
                    <a:lnTo>
                      <a:pt x="9396" y="4215"/>
                    </a:lnTo>
                    <a:lnTo>
                      <a:pt x="9194" y="3549"/>
                    </a:lnTo>
                    <a:lnTo>
                      <a:pt x="8871" y="2582"/>
                    </a:lnTo>
                    <a:lnTo>
                      <a:pt x="8730" y="2198"/>
                    </a:lnTo>
                    <a:lnTo>
                      <a:pt x="8609" y="2037"/>
                    </a:lnTo>
                    <a:lnTo>
                      <a:pt x="8448" y="1876"/>
                    </a:lnTo>
                    <a:lnTo>
                      <a:pt x="8287" y="1715"/>
                    </a:lnTo>
                    <a:lnTo>
                      <a:pt x="8126" y="1553"/>
                    </a:lnTo>
                    <a:lnTo>
                      <a:pt x="7763" y="1291"/>
                    </a:lnTo>
                    <a:lnTo>
                      <a:pt x="7359" y="1029"/>
                    </a:lnTo>
                    <a:lnTo>
                      <a:pt x="6956" y="807"/>
                    </a:lnTo>
                    <a:lnTo>
                      <a:pt x="6553" y="626"/>
                    </a:lnTo>
                    <a:lnTo>
                      <a:pt x="6170" y="485"/>
                    </a:lnTo>
                    <a:lnTo>
                      <a:pt x="5827" y="344"/>
                    </a:lnTo>
                    <a:lnTo>
                      <a:pt x="5444" y="223"/>
                    </a:lnTo>
                    <a:lnTo>
                      <a:pt x="5001" y="102"/>
                    </a:lnTo>
                    <a:lnTo>
                      <a:pt x="4739" y="61"/>
                    </a:lnTo>
                    <a:lnTo>
                      <a:pt x="4477" y="21"/>
                    </a:lnTo>
                    <a:lnTo>
                      <a:pt x="4194"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2" name="Google Shape;1062;p6"/>
              <p:cNvSpPr/>
              <p:nvPr/>
            </p:nvSpPr>
            <p:spPr>
              <a:xfrm>
                <a:off x="3329425" y="1171050"/>
                <a:ext cx="200100" cy="96300"/>
              </a:xfrm>
              <a:custGeom>
                <a:rect b="b" l="l" r="r" t="t"/>
                <a:pathLst>
                  <a:path extrusionOk="0" h="3852" w="8004">
                    <a:moveTo>
                      <a:pt x="202" y="0"/>
                    </a:moveTo>
                    <a:lnTo>
                      <a:pt x="121" y="21"/>
                    </a:lnTo>
                    <a:lnTo>
                      <a:pt x="60" y="61"/>
                    </a:lnTo>
                    <a:lnTo>
                      <a:pt x="20" y="121"/>
                    </a:lnTo>
                    <a:lnTo>
                      <a:pt x="0" y="202"/>
                    </a:lnTo>
                    <a:lnTo>
                      <a:pt x="0" y="283"/>
                    </a:lnTo>
                    <a:lnTo>
                      <a:pt x="40" y="343"/>
                    </a:lnTo>
                    <a:lnTo>
                      <a:pt x="121" y="404"/>
                    </a:lnTo>
                    <a:lnTo>
                      <a:pt x="7701" y="3831"/>
                    </a:lnTo>
                    <a:lnTo>
                      <a:pt x="7802" y="3851"/>
                    </a:lnTo>
                    <a:lnTo>
                      <a:pt x="7863" y="3851"/>
                    </a:lnTo>
                    <a:lnTo>
                      <a:pt x="7903" y="3811"/>
                    </a:lnTo>
                    <a:lnTo>
                      <a:pt x="7943" y="3770"/>
                    </a:lnTo>
                    <a:lnTo>
                      <a:pt x="7984" y="3730"/>
                    </a:lnTo>
                    <a:lnTo>
                      <a:pt x="8004" y="3649"/>
                    </a:lnTo>
                    <a:lnTo>
                      <a:pt x="7984" y="3569"/>
                    </a:lnTo>
                    <a:lnTo>
                      <a:pt x="7943" y="3508"/>
                    </a:lnTo>
                    <a:lnTo>
                      <a:pt x="7883" y="3448"/>
                    </a:lnTo>
                    <a:lnTo>
                      <a:pt x="282" y="21"/>
                    </a:lnTo>
                    <a:lnTo>
                      <a:pt x="202"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3" name="Google Shape;1063;p6"/>
              <p:cNvSpPr/>
              <p:nvPr/>
            </p:nvSpPr>
            <p:spPr>
              <a:xfrm>
                <a:off x="3390900" y="1141825"/>
                <a:ext cx="103850" cy="164325"/>
              </a:xfrm>
              <a:custGeom>
                <a:rect b="b" l="l" r="r" t="t"/>
                <a:pathLst>
                  <a:path extrusionOk="0" h="6573" w="4154">
                    <a:moveTo>
                      <a:pt x="3892" y="0"/>
                    </a:moveTo>
                    <a:lnTo>
                      <a:pt x="3831" y="40"/>
                    </a:lnTo>
                    <a:lnTo>
                      <a:pt x="3771" y="81"/>
                    </a:lnTo>
                    <a:lnTo>
                      <a:pt x="41" y="6250"/>
                    </a:lnTo>
                    <a:lnTo>
                      <a:pt x="1" y="6331"/>
                    </a:lnTo>
                    <a:lnTo>
                      <a:pt x="21" y="6411"/>
                    </a:lnTo>
                    <a:lnTo>
                      <a:pt x="41" y="6472"/>
                    </a:lnTo>
                    <a:lnTo>
                      <a:pt x="101" y="6532"/>
                    </a:lnTo>
                    <a:lnTo>
                      <a:pt x="162" y="6552"/>
                    </a:lnTo>
                    <a:lnTo>
                      <a:pt x="202" y="6572"/>
                    </a:lnTo>
                    <a:lnTo>
                      <a:pt x="263" y="6552"/>
                    </a:lnTo>
                    <a:lnTo>
                      <a:pt x="303" y="6532"/>
                    </a:lnTo>
                    <a:lnTo>
                      <a:pt x="363" y="6512"/>
                    </a:lnTo>
                    <a:lnTo>
                      <a:pt x="384" y="6472"/>
                    </a:lnTo>
                    <a:lnTo>
                      <a:pt x="4113" y="302"/>
                    </a:lnTo>
                    <a:lnTo>
                      <a:pt x="4154" y="222"/>
                    </a:lnTo>
                    <a:lnTo>
                      <a:pt x="4154" y="141"/>
                    </a:lnTo>
                    <a:lnTo>
                      <a:pt x="4113" y="81"/>
                    </a:lnTo>
                    <a:lnTo>
                      <a:pt x="4053" y="20"/>
                    </a:lnTo>
                    <a:lnTo>
                      <a:pt x="3972"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4" name="Google Shape;1064;p6"/>
              <p:cNvSpPr/>
              <p:nvPr/>
            </p:nvSpPr>
            <p:spPr>
              <a:xfrm>
                <a:off x="3292625" y="1076800"/>
                <a:ext cx="249500" cy="309500"/>
              </a:xfrm>
              <a:custGeom>
                <a:rect b="b" l="l" r="r" t="t"/>
                <a:pathLst>
                  <a:path extrusionOk="0" h="12380" w="9980">
                    <a:moveTo>
                      <a:pt x="3992" y="0"/>
                    </a:moveTo>
                    <a:lnTo>
                      <a:pt x="3690" y="41"/>
                    </a:lnTo>
                    <a:lnTo>
                      <a:pt x="3347" y="121"/>
                    </a:lnTo>
                    <a:lnTo>
                      <a:pt x="3024" y="222"/>
                    </a:lnTo>
                    <a:lnTo>
                      <a:pt x="2661" y="363"/>
                    </a:lnTo>
                    <a:lnTo>
                      <a:pt x="2319" y="565"/>
                    </a:lnTo>
                    <a:lnTo>
                      <a:pt x="1956" y="807"/>
                    </a:lnTo>
                    <a:lnTo>
                      <a:pt x="1573" y="1089"/>
                    </a:lnTo>
                    <a:lnTo>
                      <a:pt x="1190" y="1432"/>
                    </a:lnTo>
                    <a:lnTo>
                      <a:pt x="1008" y="1613"/>
                    </a:lnTo>
                    <a:lnTo>
                      <a:pt x="847" y="1815"/>
                    </a:lnTo>
                    <a:lnTo>
                      <a:pt x="706" y="2016"/>
                    </a:lnTo>
                    <a:lnTo>
                      <a:pt x="565" y="2238"/>
                    </a:lnTo>
                    <a:lnTo>
                      <a:pt x="464" y="2460"/>
                    </a:lnTo>
                    <a:lnTo>
                      <a:pt x="343" y="2682"/>
                    </a:lnTo>
                    <a:lnTo>
                      <a:pt x="262" y="2924"/>
                    </a:lnTo>
                    <a:lnTo>
                      <a:pt x="182" y="3145"/>
                    </a:lnTo>
                    <a:lnTo>
                      <a:pt x="121" y="3387"/>
                    </a:lnTo>
                    <a:lnTo>
                      <a:pt x="61" y="3649"/>
                    </a:lnTo>
                    <a:lnTo>
                      <a:pt x="41" y="3891"/>
                    </a:lnTo>
                    <a:lnTo>
                      <a:pt x="0" y="4153"/>
                    </a:lnTo>
                    <a:lnTo>
                      <a:pt x="0" y="4678"/>
                    </a:lnTo>
                    <a:lnTo>
                      <a:pt x="20" y="5202"/>
                    </a:lnTo>
                    <a:lnTo>
                      <a:pt x="101" y="5726"/>
                    </a:lnTo>
                    <a:lnTo>
                      <a:pt x="222" y="6270"/>
                    </a:lnTo>
                    <a:lnTo>
                      <a:pt x="383" y="6815"/>
                    </a:lnTo>
                    <a:lnTo>
                      <a:pt x="585" y="7339"/>
                    </a:lnTo>
                    <a:lnTo>
                      <a:pt x="807" y="7843"/>
                    </a:lnTo>
                    <a:lnTo>
                      <a:pt x="1069" y="8367"/>
                    </a:lnTo>
                    <a:lnTo>
                      <a:pt x="1351" y="8851"/>
                    </a:lnTo>
                    <a:lnTo>
                      <a:pt x="1674" y="9315"/>
                    </a:lnTo>
                    <a:lnTo>
                      <a:pt x="1936" y="9637"/>
                    </a:lnTo>
                    <a:lnTo>
                      <a:pt x="2218" y="9960"/>
                    </a:lnTo>
                    <a:lnTo>
                      <a:pt x="2541" y="10262"/>
                    </a:lnTo>
                    <a:lnTo>
                      <a:pt x="2903" y="10544"/>
                    </a:lnTo>
                    <a:lnTo>
                      <a:pt x="3266" y="10827"/>
                    </a:lnTo>
                    <a:lnTo>
                      <a:pt x="3669" y="11069"/>
                    </a:lnTo>
                    <a:lnTo>
                      <a:pt x="4093" y="11310"/>
                    </a:lnTo>
                    <a:lnTo>
                      <a:pt x="4516" y="11512"/>
                    </a:lnTo>
                    <a:lnTo>
                      <a:pt x="4960" y="11714"/>
                    </a:lnTo>
                    <a:lnTo>
                      <a:pt x="5423" y="11875"/>
                    </a:lnTo>
                    <a:lnTo>
                      <a:pt x="5867" y="12016"/>
                    </a:lnTo>
                    <a:lnTo>
                      <a:pt x="6331" y="12157"/>
                    </a:lnTo>
                    <a:lnTo>
                      <a:pt x="6794" y="12238"/>
                    </a:lnTo>
                    <a:lnTo>
                      <a:pt x="7258" y="12319"/>
                    </a:lnTo>
                    <a:lnTo>
                      <a:pt x="7702" y="12359"/>
                    </a:lnTo>
                    <a:lnTo>
                      <a:pt x="8145" y="12379"/>
                    </a:lnTo>
                    <a:lnTo>
                      <a:pt x="8609" y="12359"/>
                    </a:lnTo>
                    <a:lnTo>
                      <a:pt x="9052" y="12298"/>
                    </a:lnTo>
                    <a:lnTo>
                      <a:pt x="9456" y="12198"/>
                    </a:lnTo>
                    <a:lnTo>
                      <a:pt x="9859" y="12077"/>
                    </a:lnTo>
                    <a:lnTo>
                      <a:pt x="9919" y="12036"/>
                    </a:lnTo>
                    <a:lnTo>
                      <a:pt x="9960" y="11956"/>
                    </a:lnTo>
                    <a:lnTo>
                      <a:pt x="9980" y="11895"/>
                    </a:lnTo>
                    <a:lnTo>
                      <a:pt x="9980" y="11815"/>
                    </a:lnTo>
                    <a:lnTo>
                      <a:pt x="9919" y="11734"/>
                    </a:lnTo>
                    <a:lnTo>
                      <a:pt x="9859" y="11694"/>
                    </a:lnTo>
                    <a:lnTo>
                      <a:pt x="9778" y="11673"/>
                    </a:lnTo>
                    <a:lnTo>
                      <a:pt x="9697" y="11694"/>
                    </a:lnTo>
                    <a:lnTo>
                      <a:pt x="9496" y="11774"/>
                    </a:lnTo>
                    <a:lnTo>
                      <a:pt x="9274" y="11835"/>
                    </a:lnTo>
                    <a:lnTo>
                      <a:pt x="9052" y="11875"/>
                    </a:lnTo>
                    <a:lnTo>
                      <a:pt x="8810" y="11915"/>
                    </a:lnTo>
                    <a:lnTo>
                      <a:pt x="8568" y="11935"/>
                    </a:lnTo>
                    <a:lnTo>
                      <a:pt x="8327" y="11956"/>
                    </a:lnTo>
                    <a:lnTo>
                      <a:pt x="7802" y="11956"/>
                    </a:lnTo>
                    <a:lnTo>
                      <a:pt x="7278" y="11895"/>
                    </a:lnTo>
                    <a:lnTo>
                      <a:pt x="6714" y="11815"/>
                    </a:lnTo>
                    <a:lnTo>
                      <a:pt x="6169" y="11673"/>
                    </a:lnTo>
                    <a:lnTo>
                      <a:pt x="5625" y="11512"/>
                    </a:lnTo>
                    <a:lnTo>
                      <a:pt x="5061" y="11290"/>
                    </a:lnTo>
                    <a:lnTo>
                      <a:pt x="4536" y="11069"/>
                    </a:lnTo>
                    <a:lnTo>
                      <a:pt x="4032" y="10786"/>
                    </a:lnTo>
                    <a:lnTo>
                      <a:pt x="3549" y="10504"/>
                    </a:lnTo>
                    <a:lnTo>
                      <a:pt x="3085" y="10181"/>
                    </a:lnTo>
                    <a:lnTo>
                      <a:pt x="2682" y="9839"/>
                    </a:lnTo>
                    <a:lnTo>
                      <a:pt x="2500" y="9657"/>
                    </a:lnTo>
                    <a:lnTo>
                      <a:pt x="2319" y="9456"/>
                    </a:lnTo>
                    <a:lnTo>
                      <a:pt x="2157" y="9274"/>
                    </a:lnTo>
                    <a:lnTo>
                      <a:pt x="1996" y="9073"/>
                    </a:lnTo>
                    <a:lnTo>
                      <a:pt x="1714" y="8629"/>
                    </a:lnTo>
                    <a:lnTo>
                      <a:pt x="1432" y="8165"/>
                    </a:lnTo>
                    <a:lnTo>
                      <a:pt x="1190" y="7702"/>
                    </a:lnTo>
                    <a:lnTo>
                      <a:pt x="968" y="7218"/>
                    </a:lnTo>
                    <a:lnTo>
                      <a:pt x="787" y="6714"/>
                    </a:lnTo>
                    <a:lnTo>
                      <a:pt x="625" y="6210"/>
                    </a:lnTo>
                    <a:lnTo>
                      <a:pt x="524" y="5726"/>
                    </a:lnTo>
                    <a:lnTo>
                      <a:pt x="444" y="5222"/>
                    </a:lnTo>
                    <a:lnTo>
                      <a:pt x="403" y="4718"/>
                    </a:lnTo>
                    <a:lnTo>
                      <a:pt x="403" y="4234"/>
                    </a:lnTo>
                    <a:lnTo>
                      <a:pt x="464" y="3770"/>
                    </a:lnTo>
                    <a:lnTo>
                      <a:pt x="504" y="3549"/>
                    </a:lnTo>
                    <a:lnTo>
                      <a:pt x="565" y="3307"/>
                    </a:lnTo>
                    <a:lnTo>
                      <a:pt x="625" y="3085"/>
                    </a:lnTo>
                    <a:lnTo>
                      <a:pt x="706" y="2883"/>
                    </a:lnTo>
                    <a:lnTo>
                      <a:pt x="807" y="2662"/>
                    </a:lnTo>
                    <a:lnTo>
                      <a:pt x="908" y="2460"/>
                    </a:lnTo>
                    <a:lnTo>
                      <a:pt x="1028" y="2279"/>
                    </a:lnTo>
                    <a:lnTo>
                      <a:pt x="1170" y="2077"/>
                    </a:lnTo>
                    <a:lnTo>
                      <a:pt x="1331" y="1895"/>
                    </a:lnTo>
                    <a:lnTo>
                      <a:pt x="1492" y="1734"/>
                    </a:lnTo>
                    <a:lnTo>
                      <a:pt x="1835" y="1412"/>
                    </a:lnTo>
                    <a:lnTo>
                      <a:pt x="2178" y="1150"/>
                    </a:lnTo>
                    <a:lnTo>
                      <a:pt x="2500" y="928"/>
                    </a:lnTo>
                    <a:lnTo>
                      <a:pt x="2823" y="746"/>
                    </a:lnTo>
                    <a:lnTo>
                      <a:pt x="3125" y="625"/>
                    </a:lnTo>
                    <a:lnTo>
                      <a:pt x="3448" y="525"/>
                    </a:lnTo>
                    <a:lnTo>
                      <a:pt x="3730" y="464"/>
                    </a:lnTo>
                    <a:lnTo>
                      <a:pt x="4012" y="424"/>
                    </a:lnTo>
                    <a:lnTo>
                      <a:pt x="4294" y="404"/>
                    </a:lnTo>
                    <a:lnTo>
                      <a:pt x="4557" y="424"/>
                    </a:lnTo>
                    <a:lnTo>
                      <a:pt x="4798" y="444"/>
                    </a:lnTo>
                    <a:lnTo>
                      <a:pt x="5040" y="484"/>
                    </a:lnTo>
                    <a:lnTo>
                      <a:pt x="5464" y="585"/>
                    </a:lnTo>
                    <a:lnTo>
                      <a:pt x="5847" y="706"/>
                    </a:lnTo>
                    <a:lnTo>
                      <a:pt x="5948" y="746"/>
                    </a:lnTo>
                    <a:lnTo>
                      <a:pt x="6190" y="827"/>
                    </a:lnTo>
                    <a:lnTo>
                      <a:pt x="6492" y="948"/>
                    </a:lnTo>
                    <a:lnTo>
                      <a:pt x="6855" y="1109"/>
                    </a:lnTo>
                    <a:lnTo>
                      <a:pt x="7258" y="1291"/>
                    </a:lnTo>
                    <a:lnTo>
                      <a:pt x="7681" y="1533"/>
                    </a:lnTo>
                    <a:lnTo>
                      <a:pt x="7883" y="1674"/>
                    </a:lnTo>
                    <a:lnTo>
                      <a:pt x="8085" y="1835"/>
                    </a:lnTo>
                    <a:lnTo>
                      <a:pt x="8266" y="1976"/>
                    </a:lnTo>
                    <a:lnTo>
                      <a:pt x="8448" y="2158"/>
                    </a:lnTo>
                    <a:lnTo>
                      <a:pt x="8609" y="2339"/>
                    </a:lnTo>
                    <a:lnTo>
                      <a:pt x="8770" y="2520"/>
                    </a:lnTo>
                    <a:lnTo>
                      <a:pt x="8831" y="2581"/>
                    </a:lnTo>
                    <a:lnTo>
                      <a:pt x="8911" y="2621"/>
                    </a:lnTo>
                    <a:lnTo>
                      <a:pt x="8972" y="2601"/>
                    </a:lnTo>
                    <a:lnTo>
                      <a:pt x="9052" y="2581"/>
                    </a:lnTo>
                    <a:lnTo>
                      <a:pt x="9113" y="2520"/>
                    </a:lnTo>
                    <a:lnTo>
                      <a:pt x="9133" y="2440"/>
                    </a:lnTo>
                    <a:lnTo>
                      <a:pt x="9133" y="2359"/>
                    </a:lnTo>
                    <a:lnTo>
                      <a:pt x="9113" y="2299"/>
                    </a:lnTo>
                    <a:lnTo>
                      <a:pt x="8931" y="2077"/>
                    </a:lnTo>
                    <a:lnTo>
                      <a:pt x="8750" y="1875"/>
                    </a:lnTo>
                    <a:lnTo>
                      <a:pt x="8568" y="1694"/>
                    </a:lnTo>
                    <a:lnTo>
                      <a:pt x="8347" y="1512"/>
                    </a:lnTo>
                    <a:lnTo>
                      <a:pt x="8145" y="1351"/>
                    </a:lnTo>
                    <a:lnTo>
                      <a:pt x="7923" y="1210"/>
                    </a:lnTo>
                    <a:lnTo>
                      <a:pt x="7480" y="948"/>
                    </a:lnTo>
                    <a:lnTo>
                      <a:pt x="7036" y="726"/>
                    </a:lnTo>
                    <a:lnTo>
                      <a:pt x="6653" y="565"/>
                    </a:lnTo>
                    <a:lnTo>
                      <a:pt x="6331" y="444"/>
                    </a:lnTo>
                    <a:lnTo>
                      <a:pt x="6089" y="363"/>
                    </a:lnTo>
                    <a:lnTo>
                      <a:pt x="5968" y="323"/>
                    </a:lnTo>
                    <a:lnTo>
                      <a:pt x="5585" y="202"/>
                    </a:lnTo>
                    <a:lnTo>
                      <a:pt x="5121" y="81"/>
                    </a:lnTo>
                    <a:lnTo>
                      <a:pt x="4859" y="41"/>
                    </a:lnTo>
                    <a:lnTo>
                      <a:pt x="4577"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5" name="Google Shape;1065;p6"/>
              <p:cNvSpPr/>
              <p:nvPr/>
            </p:nvSpPr>
            <p:spPr>
              <a:xfrm>
                <a:off x="4199325" y="630750"/>
                <a:ext cx="74125" cy="49400"/>
              </a:xfrm>
              <a:custGeom>
                <a:rect b="b" l="l" r="r" t="t"/>
                <a:pathLst>
                  <a:path extrusionOk="0" h="1976" w="2965">
                    <a:moveTo>
                      <a:pt x="2682" y="0"/>
                    </a:moveTo>
                    <a:lnTo>
                      <a:pt x="2622" y="61"/>
                    </a:lnTo>
                    <a:lnTo>
                      <a:pt x="2420" y="222"/>
                    </a:lnTo>
                    <a:lnTo>
                      <a:pt x="2198" y="424"/>
                    </a:lnTo>
                    <a:lnTo>
                      <a:pt x="1896" y="645"/>
                    </a:lnTo>
                    <a:lnTo>
                      <a:pt x="1533" y="907"/>
                    </a:lnTo>
                    <a:lnTo>
                      <a:pt x="1110" y="1149"/>
                    </a:lnTo>
                    <a:lnTo>
                      <a:pt x="646" y="1391"/>
                    </a:lnTo>
                    <a:lnTo>
                      <a:pt x="384" y="1492"/>
                    </a:lnTo>
                    <a:lnTo>
                      <a:pt x="142" y="1593"/>
                    </a:lnTo>
                    <a:lnTo>
                      <a:pt x="61" y="1633"/>
                    </a:lnTo>
                    <a:lnTo>
                      <a:pt x="21" y="1694"/>
                    </a:lnTo>
                    <a:lnTo>
                      <a:pt x="1" y="1754"/>
                    </a:lnTo>
                    <a:lnTo>
                      <a:pt x="1" y="1855"/>
                    </a:lnTo>
                    <a:lnTo>
                      <a:pt x="41" y="1895"/>
                    </a:lnTo>
                    <a:lnTo>
                      <a:pt x="82" y="1956"/>
                    </a:lnTo>
                    <a:lnTo>
                      <a:pt x="142" y="1976"/>
                    </a:lnTo>
                    <a:lnTo>
                      <a:pt x="263" y="1976"/>
                    </a:lnTo>
                    <a:lnTo>
                      <a:pt x="545" y="1875"/>
                    </a:lnTo>
                    <a:lnTo>
                      <a:pt x="807" y="1774"/>
                    </a:lnTo>
                    <a:lnTo>
                      <a:pt x="1291" y="1512"/>
                    </a:lnTo>
                    <a:lnTo>
                      <a:pt x="1735" y="1250"/>
                    </a:lnTo>
                    <a:lnTo>
                      <a:pt x="2118" y="988"/>
                    </a:lnTo>
                    <a:lnTo>
                      <a:pt x="2440" y="746"/>
                    </a:lnTo>
                    <a:lnTo>
                      <a:pt x="2682" y="545"/>
                    </a:lnTo>
                    <a:lnTo>
                      <a:pt x="2904" y="343"/>
                    </a:lnTo>
                    <a:lnTo>
                      <a:pt x="2965" y="282"/>
                    </a:lnTo>
                    <a:lnTo>
                      <a:pt x="2965" y="202"/>
                    </a:lnTo>
                    <a:lnTo>
                      <a:pt x="2965" y="121"/>
                    </a:lnTo>
                    <a:lnTo>
                      <a:pt x="2904" y="61"/>
                    </a:lnTo>
                    <a:lnTo>
                      <a:pt x="2844"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6" name="Google Shape;1066;p6"/>
              <p:cNvSpPr/>
              <p:nvPr/>
            </p:nvSpPr>
            <p:spPr>
              <a:xfrm>
                <a:off x="3524975" y="639300"/>
                <a:ext cx="136100" cy="70600"/>
              </a:xfrm>
              <a:custGeom>
                <a:rect b="b" l="l" r="r" t="t"/>
                <a:pathLst>
                  <a:path extrusionOk="0" h="2824" w="5444">
                    <a:moveTo>
                      <a:pt x="202" y="1"/>
                    </a:moveTo>
                    <a:lnTo>
                      <a:pt x="121" y="41"/>
                    </a:lnTo>
                    <a:lnTo>
                      <a:pt x="41" y="122"/>
                    </a:lnTo>
                    <a:lnTo>
                      <a:pt x="0" y="223"/>
                    </a:lnTo>
                    <a:lnTo>
                      <a:pt x="0" y="323"/>
                    </a:lnTo>
                    <a:lnTo>
                      <a:pt x="41" y="424"/>
                    </a:lnTo>
                    <a:lnTo>
                      <a:pt x="101" y="505"/>
                    </a:lnTo>
                    <a:lnTo>
                      <a:pt x="202" y="545"/>
                    </a:lnTo>
                    <a:lnTo>
                      <a:pt x="545" y="626"/>
                    </a:lnTo>
                    <a:lnTo>
                      <a:pt x="928" y="727"/>
                    </a:lnTo>
                    <a:lnTo>
                      <a:pt x="1311" y="868"/>
                    </a:lnTo>
                    <a:lnTo>
                      <a:pt x="1694" y="1029"/>
                    </a:lnTo>
                    <a:lnTo>
                      <a:pt x="2500" y="1392"/>
                    </a:lnTo>
                    <a:lnTo>
                      <a:pt x="3266" y="1795"/>
                    </a:lnTo>
                    <a:lnTo>
                      <a:pt x="3952" y="2158"/>
                    </a:lnTo>
                    <a:lnTo>
                      <a:pt x="4516" y="2481"/>
                    </a:lnTo>
                    <a:lnTo>
                      <a:pt x="5040" y="2783"/>
                    </a:lnTo>
                    <a:lnTo>
                      <a:pt x="5101" y="2823"/>
                    </a:lnTo>
                    <a:lnTo>
                      <a:pt x="5242" y="2823"/>
                    </a:lnTo>
                    <a:lnTo>
                      <a:pt x="5302" y="2783"/>
                    </a:lnTo>
                    <a:lnTo>
                      <a:pt x="5363" y="2743"/>
                    </a:lnTo>
                    <a:lnTo>
                      <a:pt x="5403" y="2702"/>
                    </a:lnTo>
                    <a:lnTo>
                      <a:pt x="5444" y="2602"/>
                    </a:lnTo>
                    <a:lnTo>
                      <a:pt x="5444" y="2481"/>
                    </a:lnTo>
                    <a:lnTo>
                      <a:pt x="5403" y="2400"/>
                    </a:lnTo>
                    <a:lnTo>
                      <a:pt x="5323" y="2319"/>
                    </a:lnTo>
                    <a:lnTo>
                      <a:pt x="4738" y="1977"/>
                    </a:lnTo>
                    <a:lnTo>
                      <a:pt x="4173" y="1654"/>
                    </a:lnTo>
                    <a:lnTo>
                      <a:pt x="3468" y="1271"/>
                    </a:lnTo>
                    <a:lnTo>
                      <a:pt x="2682" y="868"/>
                    </a:lnTo>
                    <a:lnTo>
                      <a:pt x="1855" y="505"/>
                    </a:lnTo>
                    <a:lnTo>
                      <a:pt x="1452" y="344"/>
                    </a:lnTo>
                    <a:lnTo>
                      <a:pt x="1069" y="203"/>
                    </a:lnTo>
                    <a:lnTo>
                      <a:pt x="686" y="82"/>
                    </a:lnTo>
                    <a:lnTo>
                      <a:pt x="323"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7" name="Google Shape;1067;p6"/>
              <p:cNvSpPr/>
              <p:nvPr/>
            </p:nvSpPr>
            <p:spPr>
              <a:xfrm>
                <a:off x="3579900" y="1669025"/>
                <a:ext cx="606350" cy="934475"/>
              </a:xfrm>
              <a:custGeom>
                <a:rect b="b" l="l" r="r" t="t"/>
                <a:pathLst>
                  <a:path extrusionOk="0" h="37379" w="24254">
                    <a:moveTo>
                      <a:pt x="13246" y="0"/>
                    </a:moveTo>
                    <a:lnTo>
                      <a:pt x="1" y="2944"/>
                    </a:lnTo>
                    <a:lnTo>
                      <a:pt x="13307" y="37378"/>
                    </a:lnTo>
                    <a:lnTo>
                      <a:pt x="24254" y="4496"/>
                    </a:lnTo>
                    <a:lnTo>
                      <a:pt x="13246" y="0"/>
                    </a:lnTo>
                    <a:close/>
                  </a:path>
                </a:pathLst>
              </a:cu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8" name="Google Shape;1068;p6"/>
              <p:cNvSpPr/>
              <p:nvPr/>
            </p:nvSpPr>
            <p:spPr>
              <a:xfrm>
                <a:off x="3782525" y="1679600"/>
                <a:ext cx="248000" cy="923900"/>
              </a:xfrm>
              <a:custGeom>
                <a:rect b="b" l="l" r="r" t="t"/>
                <a:pathLst>
                  <a:path extrusionOk="0" h="36956" w="9920">
                    <a:moveTo>
                      <a:pt x="5202" y="1"/>
                    </a:moveTo>
                    <a:lnTo>
                      <a:pt x="807" y="8448"/>
                    </a:lnTo>
                    <a:lnTo>
                      <a:pt x="2924" y="10786"/>
                    </a:lnTo>
                    <a:lnTo>
                      <a:pt x="0" y="23508"/>
                    </a:lnTo>
                    <a:lnTo>
                      <a:pt x="5202" y="36955"/>
                    </a:lnTo>
                    <a:lnTo>
                      <a:pt x="9919" y="22762"/>
                    </a:lnTo>
                    <a:lnTo>
                      <a:pt x="7460" y="10786"/>
                    </a:lnTo>
                    <a:lnTo>
                      <a:pt x="9576" y="8448"/>
                    </a:lnTo>
                    <a:lnTo>
                      <a:pt x="5202" y="1"/>
                    </a:lnTo>
                    <a:close/>
                  </a:path>
                </a:pathLst>
              </a:cu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69" name="Google Shape;1069;p6"/>
              <p:cNvSpPr/>
              <p:nvPr/>
            </p:nvSpPr>
            <p:spPr>
              <a:xfrm>
                <a:off x="3604100" y="1609050"/>
                <a:ext cx="552925" cy="320575"/>
              </a:xfrm>
              <a:custGeom>
                <a:rect b="b" l="l" r="r" t="t"/>
                <a:pathLst>
                  <a:path extrusionOk="0" h="12823" w="22117">
                    <a:moveTo>
                      <a:pt x="3952" y="0"/>
                    </a:moveTo>
                    <a:lnTo>
                      <a:pt x="0" y="5141"/>
                    </a:lnTo>
                    <a:lnTo>
                      <a:pt x="7157" y="12822"/>
                    </a:lnTo>
                    <a:lnTo>
                      <a:pt x="12339" y="2823"/>
                    </a:lnTo>
                    <a:lnTo>
                      <a:pt x="18750" y="12822"/>
                    </a:lnTo>
                    <a:lnTo>
                      <a:pt x="22116" y="6673"/>
                    </a:lnTo>
                    <a:lnTo>
                      <a:pt x="19234" y="222"/>
                    </a:lnTo>
                    <a:lnTo>
                      <a:pt x="12278" y="2399"/>
                    </a:lnTo>
                    <a:lnTo>
                      <a:pt x="3952" y="0"/>
                    </a:lnTo>
                    <a:close/>
                  </a:path>
                </a:pathLst>
              </a:cu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0" name="Google Shape;1070;p6"/>
              <p:cNvSpPr/>
              <p:nvPr/>
            </p:nvSpPr>
            <p:spPr>
              <a:xfrm>
                <a:off x="3599050" y="1674050"/>
                <a:ext cx="563025" cy="260600"/>
              </a:xfrm>
              <a:custGeom>
                <a:rect b="b" l="l" r="r" t="t"/>
                <a:pathLst>
                  <a:path extrusionOk="0" h="10424" w="22521">
                    <a:moveTo>
                      <a:pt x="12541" y="1"/>
                    </a:moveTo>
                    <a:lnTo>
                      <a:pt x="12480" y="21"/>
                    </a:lnTo>
                    <a:lnTo>
                      <a:pt x="12420" y="41"/>
                    </a:lnTo>
                    <a:lnTo>
                      <a:pt x="12379" y="81"/>
                    </a:lnTo>
                    <a:lnTo>
                      <a:pt x="12359" y="122"/>
                    </a:lnTo>
                    <a:lnTo>
                      <a:pt x="7299" y="9859"/>
                    </a:lnTo>
                    <a:lnTo>
                      <a:pt x="364" y="2400"/>
                    </a:lnTo>
                    <a:lnTo>
                      <a:pt x="283" y="2360"/>
                    </a:lnTo>
                    <a:lnTo>
                      <a:pt x="202" y="2339"/>
                    </a:lnTo>
                    <a:lnTo>
                      <a:pt x="142" y="2360"/>
                    </a:lnTo>
                    <a:lnTo>
                      <a:pt x="61" y="2400"/>
                    </a:lnTo>
                    <a:lnTo>
                      <a:pt x="21" y="2460"/>
                    </a:lnTo>
                    <a:lnTo>
                      <a:pt x="1" y="2541"/>
                    </a:lnTo>
                    <a:lnTo>
                      <a:pt x="1" y="2622"/>
                    </a:lnTo>
                    <a:lnTo>
                      <a:pt x="61" y="2682"/>
                    </a:lnTo>
                    <a:lnTo>
                      <a:pt x="7198" y="10363"/>
                    </a:lnTo>
                    <a:lnTo>
                      <a:pt x="7279" y="10404"/>
                    </a:lnTo>
                    <a:lnTo>
                      <a:pt x="7359" y="10424"/>
                    </a:lnTo>
                    <a:lnTo>
                      <a:pt x="7380" y="10424"/>
                    </a:lnTo>
                    <a:lnTo>
                      <a:pt x="7480" y="10383"/>
                    </a:lnTo>
                    <a:lnTo>
                      <a:pt x="7541" y="10323"/>
                    </a:lnTo>
                    <a:lnTo>
                      <a:pt x="12541" y="666"/>
                    </a:lnTo>
                    <a:lnTo>
                      <a:pt x="17540" y="10323"/>
                    </a:lnTo>
                    <a:lnTo>
                      <a:pt x="17581" y="10363"/>
                    </a:lnTo>
                    <a:lnTo>
                      <a:pt x="17621" y="10383"/>
                    </a:lnTo>
                    <a:lnTo>
                      <a:pt x="17661" y="10424"/>
                    </a:lnTo>
                    <a:lnTo>
                      <a:pt x="17762" y="10424"/>
                    </a:lnTo>
                    <a:lnTo>
                      <a:pt x="17823" y="10404"/>
                    </a:lnTo>
                    <a:lnTo>
                      <a:pt x="17863" y="10383"/>
                    </a:lnTo>
                    <a:lnTo>
                      <a:pt x="17903" y="10343"/>
                    </a:lnTo>
                    <a:lnTo>
                      <a:pt x="22480" y="4194"/>
                    </a:lnTo>
                    <a:lnTo>
                      <a:pt x="22520" y="4114"/>
                    </a:lnTo>
                    <a:lnTo>
                      <a:pt x="22520" y="4033"/>
                    </a:lnTo>
                    <a:lnTo>
                      <a:pt x="22500" y="3952"/>
                    </a:lnTo>
                    <a:lnTo>
                      <a:pt x="22439" y="3892"/>
                    </a:lnTo>
                    <a:lnTo>
                      <a:pt x="22379" y="3872"/>
                    </a:lnTo>
                    <a:lnTo>
                      <a:pt x="22298" y="3872"/>
                    </a:lnTo>
                    <a:lnTo>
                      <a:pt x="22218" y="3892"/>
                    </a:lnTo>
                    <a:lnTo>
                      <a:pt x="22157" y="3952"/>
                    </a:lnTo>
                    <a:lnTo>
                      <a:pt x="17762" y="9839"/>
                    </a:lnTo>
                    <a:lnTo>
                      <a:pt x="12722" y="122"/>
                    </a:lnTo>
                    <a:lnTo>
                      <a:pt x="12682" y="81"/>
                    </a:lnTo>
                    <a:lnTo>
                      <a:pt x="12641" y="41"/>
                    </a:lnTo>
                    <a:lnTo>
                      <a:pt x="12581" y="21"/>
                    </a:lnTo>
                    <a:lnTo>
                      <a:pt x="12541"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1" name="Google Shape;1071;p6"/>
              <p:cNvSpPr/>
              <p:nvPr/>
            </p:nvSpPr>
            <p:spPr>
              <a:xfrm>
                <a:off x="3855100" y="1944200"/>
                <a:ext cx="113425" cy="8600"/>
              </a:xfrm>
              <a:custGeom>
                <a:rect b="b" l="l" r="r" t="t"/>
                <a:pathLst>
                  <a:path extrusionOk="0" h="344" w="4537">
                    <a:moveTo>
                      <a:pt x="182" y="1"/>
                    </a:moveTo>
                    <a:lnTo>
                      <a:pt x="101" y="21"/>
                    </a:lnTo>
                    <a:lnTo>
                      <a:pt x="61" y="61"/>
                    </a:lnTo>
                    <a:lnTo>
                      <a:pt x="21" y="102"/>
                    </a:lnTo>
                    <a:lnTo>
                      <a:pt x="0" y="182"/>
                    </a:lnTo>
                    <a:lnTo>
                      <a:pt x="21" y="243"/>
                    </a:lnTo>
                    <a:lnTo>
                      <a:pt x="61" y="283"/>
                    </a:lnTo>
                    <a:lnTo>
                      <a:pt x="101" y="323"/>
                    </a:lnTo>
                    <a:lnTo>
                      <a:pt x="182" y="344"/>
                    </a:lnTo>
                    <a:lnTo>
                      <a:pt x="4375" y="344"/>
                    </a:lnTo>
                    <a:lnTo>
                      <a:pt x="4436" y="323"/>
                    </a:lnTo>
                    <a:lnTo>
                      <a:pt x="4476" y="283"/>
                    </a:lnTo>
                    <a:lnTo>
                      <a:pt x="4516" y="243"/>
                    </a:lnTo>
                    <a:lnTo>
                      <a:pt x="4536" y="182"/>
                    </a:lnTo>
                    <a:lnTo>
                      <a:pt x="4516" y="102"/>
                    </a:lnTo>
                    <a:lnTo>
                      <a:pt x="4476" y="61"/>
                    </a:lnTo>
                    <a:lnTo>
                      <a:pt x="4436" y="21"/>
                    </a:lnTo>
                    <a:lnTo>
                      <a:pt x="4375"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2" name="Google Shape;1072;p6"/>
              <p:cNvSpPr/>
              <p:nvPr/>
            </p:nvSpPr>
            <p:spPr>
              <a:xfrm>
                <a:off x="3238175" y="2580775"/>
                <a:ext cx="425925" cy="292875"/>
              </a:xfrm>
              <a:custGeom>
                <a:rect b="b" l="l" r="r" t="t"/>
                <a:pathLst>
                  <a:path extrusionOk="0" h="11715" w="17037">
                    <a:moveTo>
                      <a:pt x="15383" y="1"/>
                    </a:moveTo>
                    <a:lnTo>
                      <a:pt x="13710" y="21"/>
                    </a:lnTo>
                    <a:lnTo>
                      <a:pt x="9960" y="81"/>
                    </a:lnTo>
                    <a:lnTo>
                      <a:pt x="7924" y="142"/>
                    </a:lnTo>
                    <a:lnTo>
                      <a:pt x="6130" y="182"/>
                    </a:lnTo>
                    <a:lnTo>
                      <a:pt x="4799" y="243"/>
                    </a:lnTo>
                    <a:lnTo>
                      <a:pt x="4376" y="283"/>
                    </a:lnTo>
                    <a:lnTo>
                      <a:pt x="4174" y="303"/>
                    </a:lnTo>
                    <a:lnTo>
                      <a:pt x="3590" y="525"/>
                    </a:lnTo>
                    <a:lnTo>
                      <a:pt x="3186" y="706"/>
                    </a:lnTo>
                    <a:lnTo>
                      <a:pt x="2743" y="928"/>
                    </a:lnTo>
                    <a:lnTo>
                      <a:pt x="2279" y="1170"/>
                    </a:lnTo>
                    <a:lnTo>
                      <a:pt x="2057" y="1331"/>
                    </a:lnTo>
                    <a:lnTo>
                      <a:pt x="1856" y="1473"/>
                    </a:lnTo>
                    <a:lnTo>
                      <a:pt x="1674" y="1634"/>
                    </a:lnTo>
                    <a:lnTo>
                      <a:pt x="1493" y="1815"/>
                    </a:lnTo>
                    <a:lnTo>
                      <a:pt x="1352" y="1997"/>
                    </a:lnTo>
                    <a:lnTo>
                      <a:pt x="1211" y="2198"/>
                    </a:lnTo>
                    <a:lnTo>
                      <a:pt x="1090" y="2380"/>
                    </a:lnTo>
                    <a:lnTo>
                      <a:pt x="989" y="2581"/>
                    </a:lnTo>
                    <a:lnTo>
                      <a:pt x="908" y="2763"/>
                    </a:lnTo>
                    <a:lnTo>
                      <a:pt x="848" y="2944"/>
                    </a:lnTo>
                    <a:lnTo>
                      <a:pt x="747" y="3307"/>
                    </a:lnTo>
                    <a:lnTo>
                      <a:pt x="707" y="3630"/>
                    </a:lnTo>
                    <a:lnTo>
                      <a:pt x="686" y="3912"/>
                    </a:lnTo>
                    <a:lnTo>
                      <a:pt x="686" y="4134"/>
                    </a:lnTo>
                    <a:lnTo>
                      <a:pt x="686" y="4356"/>
                    </a:lnTo>
                    <a:lnTo>
                      <a:pt x="606" y="4416"/>
                    </a:lnTo>
                    <a:lnTo>
                      <a:pt x="525" y="4497"/>
                    </a:lnTo>
                    <a:lnTo>
                      <a:pt x="424" y="4618"/>
                    </a:lnTo>
                    <a:lnTo>
                      <a:pt x="344" y="4759"/>
                    </a:lnTo>
                    <a:lnTo>
                      <a:pt x="243" y="4920"/>
                    </a:lnTo>
                    <a:lnTo>
                      <a:pt x="162" y="5101"/>
                    </a:lnTo>
                    <a:lnTo>
                      <a:pt x="102" y="5283"/>
                    </a:lnTo>
                    <a:lnTo>
                      <a:pt x="41" y="5505"/>
                    </a:lnTo>
                    <a:lnTo>
                      <a:pt x="21" y="5706"/>
                    </a:lnTo>
                    <a:lnTo>
                      <a:pt x="1" y="5928"/>
                    </a:lnTo>
                    <a:lnTo>
                      <a:pt x="21" y="6150"/>
                    </a:lnTo>
                    <a:lnTo>
                      <a:pt x="61" y="6372"/>
                    </a:lnTo>
                    <a:lnTo>
                      <a:pt x="142" y="6593"/>
                    </a:lnTo>
                    <a:lnTo>
                      <a:pt x="243" y="6795"/>
                    </a:lnTo>
                    <a:lnTo>
                      <a:pt x="404" y="6997"/>
                    </a:lnTo>
                    <a:lnTo>
                      <a:pt x="586" y="7198"/>
                    </a:lnTo>
                    <a:lnTo>
                      <a:pt x="545" y="7238"/>
                    </a:lnTo>
                    <a:lnTo>
                      <a:pt x="505" y="7299"/>
                    </a:lnTo>
                    <a:lnTo>
                      <a:pt x="465" y="7420"/>
                    </a:lnTo>
                    <a:lnTo>
                      <a:pt x="424" y="7561"/>
                    </a:lnTo>
                    <a:lnTo>
                      <a:pt x="404" y="7702"/>
                    </a:lnTo>
                    <a:lnTo>
                      <a:pt x="384" y="7884"/>
                    </a:lnTo>
                    <a:lnTo>
                      <a:pt x="384" y="8085"/>
                    </a:lnTo>
                    <a:lnTo>
                      <a:pt x="384" y="8287"/>
                    </a:lnTo>
                    <a:lnTo>
                      <a:pt x="424" y="8509"/>
                    </a:lnTo>
                    <a:lnTo>
                      <a:pt x="505" y="8710"/>
                    </a:lnTo>
                    <a:lnTo>
                      <a:pt x="606" y="8932"/>
                    </a:lnTo>
                    <a:lnTo>
                      <a:pt x="727" y="9134"/>
                    </a:lnTo>
                    <a:lnTo>
                      <a:pt x="908" y="9335"/>
                    </a:lnTo>
                    <a:lnTo>
                      <a:pt x="1110" y="9517"/>
                    </a:lnTo>
                    <a:lnTo>
                      <a:pt x="1372" y="9698"/>
                    </a:lnTo>
                    <a:lnTo>
                      <a:pt x="1674" y="9839"/>
                    </a:lnTo>
                    <a:lnTo>
                      <a:pt x="1694" y="9920"/>
                    </a:lnTo>
                    <a:lnTo>
                      <a:pt x="1735" y="10142"/>
                    </a:lnTo>
                    <a:lnTo>
                      <a:pt x="1815" y="10444"/>
                    </a:lnTo>
                    <a:lnTo>
                      <a:pt x="1876" y="10605"/>
                    </a:lnTo>
                    <a:lnTo>
                      <a:pt x="1936" y="10787"/>
                    </a:lnTo>
                    <a:lnTo>
                      <a:pt x="2017" y="10968"/>
                    </a:lnTo>
                    <a:lnTo>
                      <a:pt x="2138" y="11129"/>
                    </a:lnTo>
                    <a:lnTo>
                      <a:pt x="2259" y="11291"/>
                    </a:lnTo>
                    <a:lnTo>
                      <a:pt x="2400" y="11432"/>
                    </a:lnTo>
                    <a:lnTo>
                      <a:pt x="2561" y="11553"/>
                    </a:lnTo>
                    <a:lnTo>
                      <a:pt x="2743" y="11654"/>
                    </a:lnTo>
                    <a:lnTo>
                      <a:pt x="2965" y="11694"/>
                    </a:lnTo>
                    <a:lnTo>
                      <a:pt x="3186" y="11714"/>
                    </a:lnTo>
                    <a:lnTo>
                      <a:pt x="3287" y="11694"/>
                    </a:lnTo>
                    <a:lnTo>
                      <a:pt x="3448" y="11654"/>
                    </a:lnTo>
                    <a:lnTo>
                      <a:pt x="3852" y="11492"/>
                    </a:lnTo>
                    <a:lnTo>
                      <a:pt x="4335" y="11291"/>
                    </a:lnTo>
                    <a:lnTo>
                      <a:pt x="4880" y="11049"/>
                    </a:lnTo>
                    <a:lnTo>
                      <a:pt x="5847" y="10585"/>
                    </a:lnTo>
                    <a:lnTo>
                      <a:pt x="6251" y="10384"/>
                    </a:lnTo>
                    <a:lnTo>
                      <a:pt x="6876" y="10565"/>
                    </a:lnTo>
                    <a:lnTo>
                      <a:pt x="7581" y="10767"/>
                    </a:lnTo>
                    <a:lnTo>
                      <a:pt x="8448" y="10988"/>
                    </a:lnTo>
                    <a:lnTo>
                      <a:pt x="8952" y="11109"/>
                    </a:lnTo>
                    <a:lnTo>
                      <a:pt x="9476" y="11210"/>
                    </a:lnTo>
                    <a:lnTo>
                      <a:pt x="10021" y="11291"/>
                    </a:lnTo>
                    <a:lnTo>
                      <a:pt x="10585" y="11371"/>
                    </a:lnTo>
                    <a:lnTo>
                      <a:pt x="11150" y="11412"/>
                    </a:lnTo>
                    <a:lnTo>
                      <a:pt x="11734" y="11452"/>
                    </a:lnTo>
                    <a:lnTo>
                      <a:pt x="12299" y="11452"/>
                    </a:lnTo>
                    <a:lnTo>
                      <a:pt x="12843" y="11412"/>
                    </a:lnTo>
                    <a:lnTo>
                      <a:pt x="13388" y="11351"/>
                    </a:lnTo>
                    <a:lnTo>
                      <a:pt x="13871" y="11250"/>
                    </a:lnTo>
                    <a:lnTo>
                      <a:pt x="14315" y="11109"/>
                    </a:lnTo>
                    <a:lnTo>
                      <a:pt x="14738" y="10968"/>
                    </a:lnTo>
                    <a:lnTo>
                      <a:pt x="15121" y="10787"/>
                    </a:lnTo>
                    <a:lnTo>
                      <a:pt x="15464" y="10605"/>
                    </a:lnTo>
                    <a:lnTo>
                      <a:pt x="15766" y="10424"/>
                    </a:lnTo>
                    <a:lnTo>
                      <a:pt x="16049" y="10222"/>
                    </a:lnTo>
                    <a:lnTo>
                      <a:pt x="16291" y="10041"/>
                    </a:lnTo>
                    <a:lnTo>
                      <a:pt x="16492" y="9859"/>
                    </a:lnTo>
                    <a:lnTo>
                      <a:pt x="16795" y="9537"/>
                    </a:lnTo>
                    <a:lnTo>
                      <a:pt x="16976" y="9315"/>
                    </a:lnTo>
                    <a:lnTo>
                      <a:pt x="17037" y="9234"/>
                    </a:lnTo>
                    <a:lnTo>
                      <a:pt x="15383"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3" name="Google Shape;1073;p6"/>
              <p:cNvSpPr/>
              <p:nvPr/>
            </p:nvSpPr>
            <p:spPr>
              <a:xfrm>
                <a:off x="3233150" y="2575750"/>
                <a:ext cx="436000" cy="302925"/>
              </a:xfrm>
              <a:custGeom>
                <a:rect b="b" l="l" r="r" t="t"/>
                <a:pathLst>
                  <a:path extrusionOk="0" h="12117" w="17440">
                    <a:moveTo>
                      <a:pt x="15423" y="403"/>
                    </a:moveTo>
                    <a:lnTo>
                      <a:pt x="17036" y="9375"/>
                    </a:lnTo>
                    <a:lnTo>
                      <a:pt x="16895" y="9556"/>
                    </a:lnTo>
                    <a:lnTo>
                      <a:pt x="16653" y="9798"/>
                    </a:lnTo>
                    <a:lnTo>
                      <a:pt x="16310" y="10101"/>
                    </a:lnTo>
                    <a:lnTo>
                      <a:pt x="16109" y="10262"/>
                    </a:lnTo>
                    <a:lnTo>
                      <a:pt x="15867" y="10443"/>
                    </a:lnTo>
                    <a:lnTo>
                      <a:pt x="15605" y="10605"/>
                    </a:lnTo>
                    <a:lnTo>
                      <a:pt x="15322" y="10766"/>
                    </a:lnTo>
                    <a:lnTo>
                      <a:pt x="15020" y="10907"/>
                    </a:lnTo>
                    <a:lnTo>
                      <a:pt x="14677" y="11048"/>
                    </a:lnTo>
                    <a:lnTo>
                      <a:pt x="14294" y="11169"/>
                    </a:lnTo>
                    <a:lnTo>
                      <a:pt x="13911" y="11270"/>
                    </a:lnTo>
                    <a:lnTo>
                      <a:pt x="13488" y="11351"/>
                    </a:lnTo>
                    <a:lnTo>
                      <a:pt x="13024" y="11411"/>
                    </a:lnTo>
                    <a:lnTo>
                      <a:pt x="12480" y="11451"/>
                    </a:lnTo>
                    <a:lnTo>
                      <a:pt x="11935" y="11451"/>
                    </a:lnTo>
                    <a:lnTo>
                      <a:pt x="11371" y="11411"/>
                    </a:lnTo>
                    <a:lnTo>
                      <a:pt x="10827" y="11351"/>
                    </a:lnTo>
                    <a:lnTo>
                      <a:pt x="10262" y="11290"/>
                    </a:lnTo>
                    <a:lnTo>
                      <a:pt x="9738" y="11210"/>
                    </a:lnTo>
                    <a:lnTo>
                      <a:pt x="9214" y="11109"/>
                    </a:lnTo>
                    <a:lnTo>
                      <a:pt x="8730" y="10988"/>
                    </a:lnTo>
                    <a:lnTo>
                      <a:pt x="7843" y="10786"/>
                    </a:lnTo>
                    <a:lnTo>
                      <a:pt x="7157" y="10585"/>
                    </a:lnTo>
                    <a:lnTo>
                      <a:pt x="6532" y="10383"/>
                    </a:lnTo>
                    <a:lnTo>
                      <a:pt x="6452" y="10363"/>
                    </a:lnTo>
                    <a:lnTo>
                      <a:pt x="6371" y="10383"/>
                    </a:lnTo>
                    <a:lnTo>
                      <a:pt x="5403" y="10867"/>
                    </a:lnTo>
                    <a:lnTo>
                      <a:pt x="4476" y="11290"/>
                    </a:lnTo>
                    <a:lnTo>
                      <a:pt x="3770" y="11593"/>
                    </a:lnTo>
                    <a:lnTo>
                      <a:pt x="3528" y="11673"/>
                    </a:lnTo>
                    <a:lnTo>
                      <a:pt x="3387" y="11714"/>
                    </a:lnTo>
                    <a:lnTo>
                      <a:pt x="3347" y="11714"/>
                    </a:lnTo>
                    <a:lnTo>
                      <a:pt x="3166" y="11693"/>
                    </a:lnTo>
                    <a:lnTo>
                      <a:pt x="2984" y="11633"/>
                    </a:lnTo>
                    <a:lnTo>
                      <a:pt x="2843" y="11552"/>
                    </a:lnTo>
                    <a:lnTo>
                      <a:pt x="2702" y="11451"/>
                    </a:lnTo>
                    <a:lnTo>
                      <a:pt x="2581" y="11310"/>
                    </a:lnTo>
                    <a:lnTo>
                      <a:pt x="2480" y="11169"/>
                    </a:lnTo>
                    <a:lnTo>
                      <a:pt x="2379" y="11028"/>
                    </a:lnTo>
                    <a:lnTo>
                      <a:pt x="2319" y="10867"/>
                    </a:lnTo>
                    <a:lnTo>
                      <a:pt x="2198" y="10564"/>
                    </a:lnTo>
                    <a:lnTo>
                      <a:pt x="2137" y="10282"/>
                    </a:lnTo>
                    <a:lnTo>
                      <a:pt x="2077" y="10020"/>
                    </a:lnTo>
                    <a:lnTo>
                      <a:pt x="2077" y="9960"/>
                    </a:lnTo>
                    <a:lnTo>
                      <a:pt x="2037" y="9899"/>
                    </a:lnTo>
                    <a:lnTo>
                      <a:pt x="1996" y="9859"/>
                    </a:lnTo>
                    <a:lnTo>
                      <a:pt x="1956" y="9839"/>
                    </a:lnTo>
                    <a:lnTo>
                      <a:pt x="1734" y="9738"/>
                    </a:lnTo>
                    <a:lnTo>
                      <a:pt x="1553" y="9637"/>
                    </a:lnTo>
                    <a:lnTo>
                      <a:pt x="1371" y="9516"/>
                    </a:lnTo>
                    <a:lnTo>
                      <a:pt x="1230" y="9375"/>
                    </a:lnTo>
                    <a:lnTo>
                      <a:pt x="1089" y="9214"/>
                    </a:lnTo>
                    <a:lnTo>
                      <a:pt x="988" y="9052"/>
                    </a:lnTo>
                    <a:lnTo>
                      <a:pt x="908" y="8871"/>
                    </a:lnTo>
                    <a:lnTo>
                      <a:pt x="847" y="8689"/>
                    </a:lnTo>
                    <a:lnTo>
                      <a:pt x="807" y="8488"/>
                    </a:lnTo>
                    <a:lnTo>
                      <a:pt x="787" y="8286"/>
                    </a:lnTo>
                    <a:lnTo>
                      <a:pt x="787" y="8105"/>
                    </a:lnTo>
                    <a:lnTo>
                      <a:pt x="807" y="7943"/>
                    </a:lnTo>
                    <a:lnTo>
                      <a:pt x="847" y="7702"/>
                    </a:lnTo>
                    <a:lnTo>
                      <a:pt x="887" y="7581"/>
                    </a:lnTo>
                    <a:lnTo>
                      <a:pt x="928" y="7540"/>
                    </a:lnTo>
                    <a:lnTo>
                      <a:pt x="968" y="7500"/>
                    </a:lnTo>
                    <a:lnTo>
                      <a:pt x="988" y="7460"/>
                    </a:lnTo>
                    <a:lnTo>
                      <a:pt x="1008" y="7419"/>
                    </a:lnTo>
                    <a:lnTo>
                      <a:pt x="1008" y="7359"/>
                    </a:lnTo>
                    <a:lnTo>
                      <a:pt x="988" y="7319"/>
                    </a:lnTo>
                    <a:lnTo>
                      <a:pt x="968" y="7278"/>
                    </a:lnTo>
                    <a:lnTo>
                      <a:pt x="928" y="7238"/>
                    </a:lnTo>
                    <a:lnTo>
                      <a:pt x="787" y="7117"/>
                    </a:lnTo>
                    <a:lnTo>
                      <a:pt x="686" y="6976"/>
                    </a:lnTo>
                    <a:lnTo>
                      <a:pt x="585" y="6835"/>
                    </a:lnTo>
                    <a:lnTo>
                      <a:pt x="504" y="6673"/>
                    </a:lnTo>
                    <a:lnTo>
                      <a:pt x="464" y="6512"/>
                    </a:lnTo>
                    <a:lnTo>
                      <a:pt x="424" y="6331"/>
                    </a:lnTo>
                    <a:lnTo>
                      <a:pt x="404" y="6149"/>
                    </a:lnTo>
                    <a:lnTo>
                      <a:pt x="424" y="5968"/>
                    </a:lnTo>
                    <a:lnTo>
                      <a:pt x="444" y="5726"/>
                    </a:lnTo>
                    <a:lnTo>
                      <a:pt x="504" y="5524"/>
                    </a:lnTo>
                    <a:lnTo>
                      <a:pt x="585" y="5323"/>
                    </a:lnTo>
                    <a:lnTo>
                      <a:pt x="666" y="5141"/>
                    </a:lnTo>
                    <a:lnTo>
                      <a:pt x="746" y="5000"/>
                    </a:lnTo>
                    <a:lnTo>
                      <a:pt x="847" y="4879"/>
                    </a:lnTo>
                    <a:lnTo>
                      <a:pt x="928" y="4778"/>
                    </a:lnTo>
                    <a:lnTo>
                      <a:pt x="988" y="4738"/>
                    </a:lnTo>
                    <a:lnTo>
                      <a:pt x="1049" y="4677"/>
                    </a:lnTo>
                    <a:lnTo>
                      <a:pt x="1089" y="4617"/>
                    </a:lnTo>
                    <a:lnTo>
                      <a:pt x="1109" y="4536"/>
                    </a:lnTo>
                    <a:lnTo>
                      <a:pt x="1089" y="4436"/>
                    </a:lnTo>
                    <a:lnTo>
                      <a:pt x="1089" y="4133"/>
                    </a:lnTo>
                    <a:lnTo>
                      <a:pt x="1109" y="3911"/>
                    </a:lnTo>
                    <a:lnTo>
                      <a:pt x="1129" y="3669"/>
                    </a:lnTo>
                    <a:lnTo>
                      <a:pt x="1190" y="3387"/>
                    </a:lnTo>
                    <a:lnTo>
                      <a:pt x="1291" y="3105"/>
                    </a:lnTo>
                    <a:lnTo>
                      <a:pt x="1412" y="2803"/>
                    </a:lnTo>
                    <a:lnTo>
                      <a:pt x="1593" y="2500"/>
                    </a:lnTo>
                    <a:lnTo>
                      <a:pt x="1714" y="2319"/>
                    </a:lnTo>
                    <a:lnTo>
                      <a:pt x="1875" y="2117"/>
                    </a:lnTo>
                    <a:lnTo>
                      <a:pt x="2117" y="1915"/>
                    </a:lnTo>
                    <a:lnTo>
                      <a:pt x="2399" y="1674"/>
                    </a:lnTo>
                    <a:lnTo>
                      <a:pt x="2782" y="1452"/>
                    </a:lnTo>
                    <a:lnTo>
                      <a:pt x="3226" y="1210"/>
                    </a:lnTo>
                    <a:lnTo>
                      <a:pt x="3791" y="948"/>
                    </a:lnTo>
                    <a:lnTo>
                      <a:pt x="4436" y="706"/>
                    </a:lnTo>
                    <a:lnTo>
                      <a:pt x="4577" y="686"/>
                    </a:lnTo>
                    <a:lnTo>
                      <a:pt x="4859" y="665"/>
                    </a:lnTo>
                    <a:lnTo>
                      <a:pt x="5726" y="625"/>
                    </a:lnTo>
                    <a:lnTo>
                      <a:pt x="8488" y="545"/>
                    </a:lnTo>
                    <a:lnTo>
                      <a:pt x="11976" y="464"/>
                    </a:lnTo>
                    <a:lnTo>
                      <a:pt x="15423" y="403"/>
                    </a:lnTo>
                    <a:close/>
                    <a:moveTo>
                      <a:pt x="15584" y="0"/>
                    </a:moveTo>
                    <a:lnTo>
                      <a:pt x="13145" y="20"/>
                    </a:lnTo>
                    <a:lnTo>
                      <a:pt x="9456" y="101"/>
                    </a:lnTo>
                    <a:lnTo>
                      <a:pt x="7621" y="141"/>
                    </a:lnTo>
                    <a:lnTo>
                      <a:pt x="6028" y="202"/>
                    </a:lnTo>
                    <a:lnTo>
                      <a:pt x="4859" y="262"/>
                    </a:lnTo>
                    <a:lnTo>
                      <a:pt x="4496" y="282"/>
                    </a:lnTo>
                    <a:lnTo>
                      <a:pt x="4295" y="323"/>
                    </a:lnTo>
                    <a:lnTo>
                      <a:pt x="3730" y="545"/>
                    </a:lnTo>
                    <a:lnTo>
                      <a:pt x="3206" y="766"/>
                    </a:lnTo>
                    <a:lnTo>
                      <a:pt x="2722" y="988"/>
                    </a:lnTo>
                    <a:lnTo>
                      <a:pt x="2319" y="1230"/>
                    </a:lnTo>
                    <a:lnTo>
                      <a:pt x="1956" y="1492"/>
                    </a:lnTo>
                    <a:lnTo>
                      <a:pt x="1674" y="1754"/>
                    </a:lnTo>
                    <a:lnTo>
                      <a:pt x="1432" y="2016"/>
                    </a:lnTo>
                    <a:lnTo>
                      <a:pt x="1331" y="2137"/>
                    </a:lnTo>
                    <a:lnTo>
                      <a:pt x="1250" y="2278"/>
                    </a:lnTo>
                    <a:lnTo>
                      <a:pt x="1149" y="2440"/>
                    </a:lnTo>
                    <a:lnTo>
                      <a:pt x="1049" y="2621"/>
                    </a:lnTo>
                    <a:lnTo>
                      <a:pt x="908" y="2944"/>
                    </a:lnTo>
                    <a:lnTo>
                      <a:pt x="787" y="3266"/>
                    </a:lnTo>
                    <a:lnTo>
                      <a:pt x="726" y="3569"/>
                    </a:lnTo>
                    <a:lnTo>
                      <a:pt x="686" y="3851"/>
                    </a:lnTo>
                    <a:lnTo>
                      <a:pt x="686" y="4093"/>
                    </a:lnTo>
                    <a:lnTo>
                      <a:pt x="686" y="4456"/>
                    </a:lnTo>
                    <a:lnTo>
                      <a:pt x="565" y="4557"/>
                    </a:lnTo>
                    <a:lnTo>
                      <a:pt x="464" y="4698"/>
                    </a:lnTo>
                    <a:lnTo>
                      <a:pt x="363" y="4859"/>
                    </a:lnTo>
                    <a:lnTo>
                      <a:pt x="262" y="5040"/>
                    </a:lnTo>
                    <a:lnTo>
                      <a:pt x="162" y="5242"/>
                    </a:lnTo>
                    <a:lnTo>
                      <a:pt x="101" y="5464"/>
                    </a:lnTo>
                    <a:lnTo>
                      <a:pt x="41" y="5685"/>
                    </a:lnTo>
                    <a:lnTo>
                      <a:pt x="0" y="5927"/>
                    </a:lnTo>
                    <a:lnTo>
                      <a:pt x="0" y="6089"/>
                    </a:lnTo>
                    <a:lnTo>
                      <a:pt x="0" y="6270"/>
                    </a:lnTo>
                    <a:lnTo>
                      <a:pt x="21" y="6452"/>
                    </a:lnTo>
                    <a:lnTo>
                      <a:pt x="61" y="6653"/>
                    </a:lnTo>
                    <a:lnTo>
                      <a:pt x="141" y="6835"/>
                    </a:lnTo>
                    <a:lnTo>
                      <a:pt x="222" y="7036"/>
                    </a:lnTo>
                    <a:lnTo>
                      <a:pt x="363" y="7238"/>
                    </a:lnTo>
                    <a:lnTo>
                      <a:pt x="525" y="7419"/>
                    </a:lnTo>
                    <a:lnTo>
                      <a:pt x="444" y="7621"/>
                    </a:lnTo>
                    <a:lnTo>
                      <a:pt x="404" y="7863"/>
                    </a:lnTo>
                    <a:lnTo>
                      <a:pt x="383" y="8105"/>
                    </a:lnTo>
                    <a:lnTo>
                      <a:pt x="383" y="8347"/>
                    </a:lnTo>
                    <a:lnTo>
                      <a:pt x="404" y="8548"/>
                    </a:lnTo>
                    <a:lnTo>
                      <a:pt x="444" y="8770"/>
                    </a:lnTo>
                    <a:lnTo>
                      <a:pt x="525" y="9012"/>
                    </a:lnTo>
                    <a:lnTo>
                      <a:pt x="645" y="9274"/>
                    </a:lnTo>
                    <a:lnTo>
                      <a:pt x="726" y="9395"/>
                    </a:lnTo>
                    <a:lnTo>
                      <a:pt x="807" y="9516"/>
                    </a:lnTo>
                    <a:lnTo>
                      <a:pt x="908" y="9637"/>
                    </a:lnTo>
                    <a:lnTo>
                      <a:pt x="1029" y="9758"/>
                    </a:lnTo>
                    <a:lnTo>
                      <a:pt x="1170" y="9879"/>
                    </a:lnTo>
                    <a:lnTo>
                      <a:pt x="1331" y="9980"/>
                    </a:lnTo>
                    <a:lnTo>
                      <a:pt x="1492" y="10081"/>
                    </a:lnTo>
                    <a:lnTo>
                      <a:pt x="1694" y="10181"/>
                    </a:lnTo>
                    <a:lnTo>
                      <a:pt x="1754" y="10464"/>
                    </a:lnTo>
                    <a:lnTo>
                      <a:pt x="1835" y="10786"/>
                    </a:lnTo>
                    <a:lnTo>
                      <a:pt x="1976" y="11109"/>
                    </a:lnTo>
                    <a:lnTo>
                      <a:pt x="2057" y="11270"/>
                    </a:lnTo>
                    <a:lnTo>
                      <a:pt x="2158" y="11431"/>
                    </a:lnTo>
                    <a:lnTo>
                      <a:pt x="2258" y="11572"/>
                    </a:lnTo>
                    <a:lnTo>
                      <a:pt x="2379" y="11693"/>
                    </a:lnTo>
                    <a:lnTo>
                      <a:pt x="2500" y="11814"/>
                    </a:lnTo>
                    <a:lnTo>
                      <a:pt x="2641" y="11915"/>
                    </a:lnTo>
                    <a:lnTo>
                      <a:pt x="2803" y="11996"/>
                    </a:lnTo>
                    <a:lnTo>
                      <a:pt x="2964" y="12076"/>
                    </a:lnTo>
                    <a:lnTo>
                      <a:pt x="3166" y="12117"/>
                    </a:lnTo>
                    <a:lnTo>
                      <a:pt x="3488" y="12117"/>
                    </a:lnTo>
                    <a:lnTo>
                      <a:pt x="3629" y="12076"/>
                    </a:lnTo>
                    <a:lnTo>
                      <a:pt x="3952" y="11955"/>
                    </a:lnTo>
                    <a:lnTo>
                      <a:pt x="4355" y="11794"/>
                    </a:lnTo>
                    <a:lnTo>
                      <a:pt x="4819" y="11593"/>
                    </a:lnTo>
                    <a:lnTo>
                      <a:pt x="5746" y="11149"/>
                    </a:lnTo>
                    <a:lnTo>
                      <a:pt x="6472" y="10806"/>
                    </a:lnTo>
                    <a:lnTo>
                      <a:pt x="6815" y="10907"/>
                    </a:lnTo>
                    <a:lnTo>
                      <a:pt x="7359" y="11068"/>
                    </a:lnTo>
                    <a:lnTo>
                      <a:pt x="8105" y="11270"/>
                    </a:lnTo>
                    <a:lnTo>
                      <a:pt x="8972" y="11472"/>
                    </a:lnTo>
                    <a:lnTo>
                      <a:pt x="9435" y="11572"/>
                    </a:lnTo>
                    <a:lnTo>
                      <a:pt x="9939" y="11653"/>
                    </a:lnTo>
                    <a:lnTo>
                      <a:pt x="10443" y="11734"/>
                    </a:lnTo>
                    <a:lnTo>
                      <a:pt x="10968" y="11794"/>
                    </a:lnTo>
                    <a:lnTo>
                      <a:pt x="11492" y="11835"/>
                    </a:lnTo>
                    <a:lnTo>
                      <a:pt x="12016" y="11855"/>
                    </a:lnTo>
                    <a:lnTo>
                      <a:pt x="12560" y="11855"/>
                    </a:lnTo>
                    <a:lnTo>
                      <a:pt x="13064" y="11814"/>
                    </a:lnTo>
                    <a:lnTo>
                      <a:pt x="13609" y="11754"/>
                    </a:lnTo>
                    <a:lnTo>
                      <a:pt x="14113" y="11653"/>
                    </a:lnTo>
                    <a:lnTo>
                      <a:pt x="14576" y="11512"/>
                    </a:lnTo>
                    <a:lnTo>
                      <a:pt x="15000" y="11371"/>
                    </a:lnTo>
                    <a:lnTo>
                      <a:pt x="15383" y="11189"/>
                    </a:lnTo>
                    <a:lnTo>
                      <a:pt x="15746" y="11008"/>
                    </a:lnTo>
                    <a:lnTo>
                      <a:pt x="16068" y="10806"/>
                    </a:lnTo>
                    <a:lnTo>
                      <a:pt x="16350" y="10605"/>
                    </a:lnTo>
                    <a:lnTo>
                      <a:pt x="16592" y="10423"/>
                    </a:lnTo>
                    <a:lnTo>
                      <a:pt x="16814" y="10242"/>
                    </a:lnTo>
                    <a:lnTo>
                      <a:pt x="17137" y="9899"/>
                    </a:lnTo>
                    <a:lnTo>
                      <a:pt x="17338" y="9657"/>
                    </a:lnTo>
                    <a:lnTo>
                      <a:pt x="17419" y="9556"/>
                    </a:lnTo>
                    <a:lnTo>
                      <a:pt x="17439" y="9476"/>
                    </a:lnTo>
                    <a:lnTo>
                      <a:pt x="17439" y="9395"/>
                    </a:lnTo>
                    <a:lnTo>
                      <a:pt x="15786" y="161"/>
                    </a:lnTo>
                    <a:lnTo>
                      <a:pt x="15766" y="101"/>
                    </a:lnTo>
                    <a:lnTo>
                      <a:pt x="15726" y="41"/>
                    </a:lnTo>
                    <a:lnTo>
                      <a:pt x="15665"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4" name="Google Shape;1074;p6"/>
              <p:cNvSpPr/>
              <p:nvPr/>
            </p:nvSpPr>
            <p:spPr>
              <a:xfrm>
                <a:off x="3250275" y="2653875"/>
                <a:ext cx="63025" cy="40850"/>
              </a:xfrm>
              <a:custGeom>
                <a:rect b="b" l="l" r="r" t="t"/>
                <a:pathLst>
                  <a:path extrusionOk="0" h="1634" w="2521">
                    <a:moveTo>
                      <a:pt x="2299" y="0"/>
                    </a:moveTo>
                    <a:lnTo>
                      <a:pt x="2218" y="20"/>
                    </a:lnTo>
                    <a:lnTo>
                      <a:pt x="102" y="1250"/>
                    </a:lnTo>
                    <a:lnTo>
                      <a:pt x="41" y="1311"/>
                    </a:lnTo>
                    <a:lnTo>
                      <a:pt x="1" y="1371"/>
                    </a:lnTo>
                    <a:lnTo>
                      <a:pt x="1" y="1452"/>
                    </a:lnTo>
                    <a:lnTo>
                      <a:pt x="21" y="1532"/>
                    </a:lnTo>
                    <a:lnTo>
                      <a:pt x="61" y="1573"/>
                    </a:lnTo>
                    <a:lnTo>
                      <a:pt x="102" y="1613"/>
                    </a:lnTo>
                    <a:lnTo>
                      <a:pt x="162" y="1633"/>
                    </a:lnTo>
                    <a:lnTo>
                      <a:pt x="263" y="1633"/>
                    </a:lnTo>
                    <a:lnTo>
                      <a:pt x="303" y="1613"/>
                    </a:lnTo>
                    <a:lnTo>
                      <a:pt x="2420" y="383"/>
                    </a:lnTo>
                    <a:lnTo>
                      <a:pt x="2481" y="323"/>
                    </a:lnTo>
                    <a:lnTo>
                      <a:pt x="2521" y="262"/>
                    </a:lnTo>
                    <a:lnTo>
                      <a:pt x="2521" y="182"/>
                    </a:lnTo>
                    <a:lnTo>
                      <a:pt x="2501" y="101"/>
                    </a:lnTo>
                    <a:lnTo>
                      <a:pt x="2440" y="40"/>
                    </a:lnTo>
                    <a:lnTo>
                      <a:pt x="2380"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5" name="Google Shape;1075;p6"/>
              <p:cNvSpPr/>
              <p:nvPr/>
            </p:nvSpPr>
            <p:spPr>
              <a:xfrm>
                <a:off x="3274975" y="2796500"/>
                <a:ext cx="57475" cy="35300"/>
              </a:xfrm>
              <a:custGeom>
                <a:rect b="b" l="l" r="r" t="t"/>
                <a:pathLst>
                  <a:path extrusionOk="0" h="1412" w="2299">
                    <a:moveTo>
                      <a:pt x="2077" y="1"/>
                    </a:moveTo>
                    <a:lnTo>
                      <a:pt x="1997" y="21"/>
                    </a:lnTo>
                    <a:lnTo>
                      <a:pt x="101" y="1029"/>
                    </a:lnTo>
                    <a:lnTo>
                      <a:pt x="41" y="1069"/>
                    </a:lnTo>
                    <a:lnTo>
                      <a:pt x="21" y="1150"/>
                    </a:lnTo>
                    <a:lnTo>
                      <a:pt x="1" y="1230"/>
                    </a:lnTo>
                    <a:lnTo>
                      <a:pt x="21" y="1291"/>
                    </a:lnTo>
                    <a:lnTo>
                      <a:pt x="61" y="1351"/>
                    </a:lnTo>
                    <a:lnTo>
                      <a:pt x="101" y="1371"/>
                    </a:lnTo>
                    <a:lnTo>
                      <a:pt x="162" y="1392"/>
                    </a:lnTo>
                    <a:lnTo>
                      <a:pt x="202" y="1412"/>
                    </a:lnTo>
                    <a:lnTo>
                      <a:pt x="263" y="1412"/>
                    </a:lnTo>
                    <a:lnTo>
                      <a:pt x="303" y="1392"/>
                    </a:lnTo>
                    <a:lnTo>
                      <a:pt x="2178" y="384"/>
                    </a:lnTo>
                    <a:lnTo>
                      <a:pt x="2259" y="343"/>
                    </a:lnTo>
                    <a:lnTo>
                      <a:pt x="2279" y="263"/>
                    </a:lnTo>
                    <a:lnTo>
                      <a:pt x="2299" y="182"/>
                    </a:lnTo>
                    <a:lnTo>
                      <a:pt x="2279" y="122"/>
                    </a:lnTo>
                    <a:lnTo>
                      <a:pt x="2218" y="41"/>
                    </a:lnTo>
                    <a:lnTo>
                      <a:pt x="2158" y="21"/>
                    </a:lnTo>
                    <a:lnTo>
                      <a:pt x="2077"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6" name="Google Shape;1076;p6"/>
              <p:cNvSpPr/>
              <p:nvPr/>
            </p:nvSpPr>
            <p:spPr>
              <a:xfrm>
                <a:off x="3247775" y="2725950"/>
                <a:ext cx="70575" cy="39825"/>
              </a:xfrm>
              <a:custGeom>
                <a:rect b="b" l="l" r="r" t="t"/>
                <a:pathLst>
                  <a:path extrusionOk="0" h="1593" w="2823">
                    <a:moveTo>
                      <a:pt x="2601" y="0"/>
                    </a:moveTo>
                    <a:lnTo>
                      <a:pt x="2520" y="20"/>
                    </a:lnTo>
                    <a:lnTo>
                      <a:pt x="121" y="1210"/>
                    </a:lnTo>
                    <a:lnTo>
                      <a:pt x="60" y="1250"/>
                    </a:lnTo>
                    <a:lnTo>
                      <a:pt x="20" y="1311"/>
                    </a:lnTo>
                    <a:lnTo>
                      <a:pt x="0" y="1391"/>
                    </a:lnTo>
                    <a:lnTo>
                      <a:pt x="20" y="1472"/>
                    </a:lnTo>
                    <a:lnTo>
                      <a:pt x="60" y="1532"/>
                    </a:lnTo>
                    <a:lnTo>
                      <a:pt x="101" y="1552"/>
                    </a:lnTo>
                    <a:lnTo>
                      <a:pt x="161" y="1593"/>
                    </a:lnTo>
                    <a:lnTo>
                      <a:pt x="202" y="1593"/>
                    </a:lnTo>
                    <a:lnTo>
                      <a:pt x="302" y="1573"/>
                    </a:lnTo>
                    <a:lnTo>
                      <a:pt x="2702" y="403"/>
                    </a:lnTo>
                    <a:lnTo>
                      <a:pt x="2762" y="343"/>
                    </a:lnTo>
                    <a:lnTo>
                      <a:pt x="2802" y="282"/>
                    </a:lnTo>
                    <a:lnTo>
                      <a:pt x="2822" y="202"/>
                    </a:lnTo>
                    <a:lnTo>
                      <a:pt x="2802" y="121"/>
                    </a:lnTo>
                    <a:lnTo>
                      <a:pt x="2742" y="61"/>
                    </a:lnTo>
                    <a:lnTo>
                      <a:pt x="2681" y="20"/>
                    </a:lnTo>
                    <a:lnTo>
                      <a:pt x="2601"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7" name="Google Shape;1077;p6"/>
              <p:cNvSpPr/>
              <p:nvPr/>
            </p:nvSpPr>
            <p:spPr>
              <a:xfrm>
                <a:off x="3547650" y="2576750"/>
                <a:ext cx="133575" cy="287325"/>
              </a:xfrm>
              <a:custGeom>
                <a:rect b="b" l="l" r="r" t="t"/>
                <a:pathLst>
                  <a:path extrusionOk="0" h="11493" w="5343">
                    <a:moveTo>
                      <a:pt x="3347" y="1"/>
                    </a:moveTo>
                    <a:lnTo>
                      <a:pt x="0" y="41"/>
                    </a:lnTo>
                    <a:lnTo>
                      <a:pt x="2662" y="11492"/>
                    </a:lnTo>
                    <a:lnTo>
                      <a:pt x="5343" y="10887"/>
                    </a:lnTo>
                    <a:lnTo>
                      <a:pt x="3347"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8" name="Google Shape;1078;p6"/>
              <p:cNvSpPr/>
              <p:nvPr/>
            </p:nvSpPr>
            <p:spPr>
              <a:xfrm>
                <a:off x="3542600" y="2571700"/>
                <a:ext cx="143675" cy="297400"/>
              </a:xfrm>
              <a:custGeom>
                <a:rect b="b" l="l" r="r" t="t"/>
                <a:pathLst>
                  <a:path extrusionOk="0" h="11896" w="5747">
                    <a:moveTo>
                      <a:pt x="3388" y="404"/>
                    </a:moveTo>
                    <a:lnTo>
                      <a:pt x="5303" y="10928"/>
                    </a:lnTo>
                    <a:lnTo>
                      <a:pt x="3025" y="11452"/>
                    </a:lnTo>
                    <a:lnTo>
                      <a:pt x="444" y="444"/>
                    </a:lnTo>
                    <a:lnTo>
                      <a:pt x="3388" y="404"/>
                    </a:lnTo>
                    <a:close/>
                    <a:moveTo>
                      <a:pt x="3549" y="1"/>
                    </a:moveTo>
                    <a:lnTo>
                      <a:pt x="202" y="41"/>
                    </a:lnTo>
                    <a:lnTo>
                      <a:pt x="102" y="61"/>
                    </a:lnTo>
                    <a:lnTo>
                      <a:pt x="41" y="122"/>
                    </a:lnTo>
                    <a:lnTo>
                      <a:pt x="1" y="203"/>
                    </a:lnTo>
                    <a:lnTo>
                      <a:pt x="1" y="283"/>
                    </a:lnTo>
                    <a:lnTo>
                      <a:pt x="2682" y="11734"/>
                    </a:lnTo>
                    <a:lnTo>
                      <a:pt x="2702" y="11795"/>
                    </a:lnTo>
                    <a:lnTo>
                      <a:pt x="2743" y="11855"/>
                    </a:lnTo>
                    <a:lnTo>
                      <a:pt x="2803" y="11876"/>
                    </a:lnTo>
                    <a:lnTo>
                      <a:pt x="2864" y="11896"/>
                    </a:lnTo>
                    <a:lnTo>
                      <a:pt x="2924" y="11896"/>
                    </a:lnTo>
                    <a:lnTo>
                      <a:pt x="5605" y="11291"/>
                    </a:lnTo>
                    <a:lnTo>
                      <a:pt x="5666" y="11251"/>
                    </a:lnTo>
                    <a:lnTo>
                      <a:pt x="5726" y="11210"/>
                    </a:lnTo>
                    <a:lnTo>
                      <a:pt x="5747" y="11130"/>
                    </a:lnTo>
                    <a:lnTo>
                      <a:pt x="5747" y="11049"/>
                    </a:lnTo>
                    <a:lnTo>
                      <a:pt x="3751" y="162"/>
                    </a:lnTo>
                    <a:lnTo>
                      <a:pt x="3731" y="102"/>
                    </a:lnTo>
                    <a:lnTo>
                      <a:pt x="3690" y="41"/>
                    </a:lnTo>
                    <a:lnTo>
                      <a:pt x="3630"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79" name="Google Shape;1079;p6"/>
              <p:cNvSpPr/>
              <p:nvPr/>
            </p:nvSpPr>
            <p:spPr>
              <a:xfrm>
                <a:off x="3604100" y="1878175"/>
                <a:ext cx="1019125" cy="996475"/>
              </a:xfrm>
              <a:custGeom>
                <a:rect b="b" l="l" r="r" t="t"/>
                <a:pathLst>
                  <a:path extrusionOk="0" h="39859" w="40765">
                    <a:moveTo>
                      <a:pt x="35765" y="1"/>
                    </a:moveTo>
                    <a:lnTo>
                      <a:pt x="28568" y="9597"/>
                    </a:lnTo>
                    <a:lnTo>
                      <a:pt x="29999" y="24859"/>
                    </a:lnTo>
                    <a:lnTo>
                      <a:pt x="0" y="27661"/>
                    </a:lnTo>
                    <a:lnTo>
                      <a:pt x="2117" y="39858"/>
                    </a:lnTo>
                    <a:lnTo>
                      <a:pt x="3690" y="39818"/>
                    </a:lnTo>
                    <a:lnTo>
                      <a:pt x="7863" y="39677"/>
                    </a:lnTo>
                    <a:lnTo>
                      <a:pt x="13790" y="39475"/>
                    </a:lnTo>
                    <a:lnTo>
                      <a:pt x="17157" y="39334"/>
                    </a:lnTo>
                    <a:lnTo>
                      <a:pt x="20645" y="39173"/>
                    </a:lnTo>
                    <a:lnTo>
                      <a:pt x="24153" y="39012"/>
                    </a:lnTo>
                    <a:lnTo>
                      <a:pt x="27560" y="38810"/>
                    </a:lnTo>
                    <a:lnTo>
                      <a:pt x="30806" y="38609"/>
                    </a:lnTo>
                    <a:lnTo>
                      <a:pt x="33729" y="38387"/>
                    </a:lnTo>
                    <a:lnTo>
                      <a:pt x="35060" y="38266"/>
                    </a:lnTo>
                    <a:lnTo>
                      <a:pt x="36289" y="38145"/>
                    </a:lnTo>
                    <a:lnTo>
                      <a:pt x="37358" y="38004"/>
                    </a:lnTo>
                    <a:lnTo>
                      <a:pt x="38326" y="37883"/>
                    </a:lnTo>
                    <a:lnTo>
                      <a:pt x="39112" y="37742"/>
                    </a:lnTo>
                    <a:lnTo>
                      <a:pt x="39737" y="37600"/>
                    </a:lnTo>
                    <a:lnTo>
                      <a:pt x="39999" y="37540"/>
                    </a:lnTo>
                    <a:lnTo>
                      <a:pt x="40200" y="37459"/>
                    </a:lnTo>
                    <a:lnTo>
                      <a:pt x="40362" y="37379"/>
                    </a:lnTo>
                    <a:lnTo>
                      <a:pt x="40463" y="37318"/>
                    </a:lnTo>
                    <a:lnTo>
                      <a:pt x="40543" y="37217"/>
                    </a:lnTo>
                    <a:lnTo>
                      <a:pt x="40604" y="37076"/>
                    </a:lnTo>
                    <a:lnTo>
                      <a:pt x="40664" y="36875"/>
                    </a:lnTo>
                    <a:lnTo>
                      <a:pt x="40704" y="36633"/>
                    </a:lnTo>
                    <a:lnTo>
                      <a:pt x="40725" y="36351"/>
                    </a:lnTo>
                    <a:lnTo>
                      <a:pt x="40745" y="36028"/>
                    </a:lnTo>
                    <a:lnTo>
                      <a:pt x="40765" y="35262"/>
                    </a:lnTo>
                    <a:lnTo>
                      <a:pt x="40725" y="34334"/>
                    </a:lnTo>
                    <a:lnTo>
                      <a:pt x="40664" y="33286"/>
                    </a:lnTo>
                    <a:lnTo>
                      <a:pt x="40583" y="32097"/>
                    </a:lnTo>
                    <a:lnTo>
                      <a:pt x="40463" y="30806"/>
                    </a:lnTo>
                    <a:lnTo>
                      <a:pt x="40321" y="29435"/>
                    </a:lnTo>
                    <a:lnTo>
                      <a:pt x="40140" y="27964"/>
                    </a:lnTo>
                    <a:lnTo>
                      <a:pt x="39737" y="24819"/>
                    </a:lnTo>
                    <a:lnTo>
                      <a:pt x="39273" y="21472"/>
                    </a:lnTo>
                    <a:lnTo>
                      <a:pt x="38769" y="18065"/>
                    </a:lnTo>
                    <a:lnTo>
                      <a:pt x="38225" y="14658"/>
                    </a:lnTo>
                    <a:lnTo>
                      <a:pt x="37701" y="11392"/>
                    </a:lnTo>
                    <a:lnTo>
                      <a:pt x="36733" y="5605"/>
                    </a:lnTo>
                    <a:lnTo>
                      <a:pt x="36027" y="1533"/>
                    </a:lnTo>
                    <a:lnTo>
                      <a:pt x="35765" y="1"/>
                    </a:lnTo>
                    <a:close/>
                  </a:path>
                </a:pathLst>
              </a:custGeom>
              <a:solidFill>
                <a:srgbClr val="5086D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0" name="Google Shape;1080;p6"/>
              <p:cNvSpPr/>
              <p:nvPr/>
            </p:nvSpPr>
            <p:spPr>
              <a:xfrm>
                <a:off x="4349025" y="2108525"/>
                <a:ext cx="16650" cy="396175"/>
              </a:xfrm>
              <a:custGeom>
                <a:rect b="b" l="l" r="r" t="t"/>
                <a:pathLst>
                  <a:path extrusionOk="0" h="15847" w="666">
                    <a:moveTo>
                      <a:pt x="464" y="0"/>
                    </a:moveTo>
                    <a:lnTo>
                      <a:pt x="384" y="20"/>
                    </a:lnTo>
                    <a:lnTo>
                      <a:pt x="323" y="61"/>
                    </a:lnTo>
                    <a:lnTo>
                      <a:pt x="283" y="121"/>
                    </a:lnTo>
                    <a:lnTo>
                      <a:pt x="263" y="202"/>
                    </a:lnTo>
                    <a:lnTo>
                      <a:pt x="1" y="15645"/>
                    </a:lnTo>
                    <a:lnTo>
                      <a:pt x="21" y="15726"/>
                    </a:lnTo>
                    <a:lnTo>
                      <a:pt x="61" y="15786"/>
                    </a:lnTo>
                    <a:lnTo>
                      <a:pt x="122" y="15826"/>
                    </a:lnTo>
                    <a:lnTo>
                      <a:pt x="202" y="15847"/>
                    </a:lnTo>
                    <a:lnTo>
                      <a:pt x="283" y="15826"/>
                    </a:lnTo>
                    <a:lnTo>
                      <a:pt x="343" y="15786"/>
                    </a:lnTo>
                    <a:lnTo>
                      <a:pt x="384" y="15726"/>
                    </a:lnTo>
                    <a:lnTo>
                      <a:pt x="404" y="15645"/>
                    </a:lnTo>
                    <a:lnTo>
                      <a:pt x="666" y="202"/>
                    </a:lnTo>
                    <a:lnTo>
                      <a:pt x="646" y="121"/>
                    </a:lnTo>
                    <a:lnTo>
                      <a:pt x="605" y="61"/>
                    </a:lnTo>
                    <a:lnTo>
                      <a:pt x="545" y="20"/>
                    </a:lnTo>
                    <a:lnTo>
                      <a:pt x="464"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1" name="Google Shape;1081;p6"/>
              <p:cNvSpPr/>
              <p:nvPr/>
            </p:nvSpPr>
            <p:spPr>
              <a:xfrm>
                <a:off x="3647950" y="2840850"/>
                <a:ext cx="710175" cy="37825"/>
              </a:xfrm>
              <a:custGeom>
                <a:rect b="b" l="l" r="r" t="t"/>
                <a:pathLst>
                  <a:path extrusionOk="0" h="1513" w="28407">
                    <a:moveTo>
                      <a:pt x="28225" y="1"/>
                    </a:moveTo>
                    <a:lnTo>
                      <a:pt x="26169" y="122"/>
                    </a:lnTo>
                    <a:lnTo>
                      <a:pt x="24032" y="243"/>
                    </a:lnTo>
                    <a:lnTo>
                      <a:pt x="19617" y="464"/>
                    </a:lnTo>
                    <a:lnTo>
                      <a:pt x="15181" y="666"/>
                    </a:lnTo>
                    <a:lnTo>
                      <a:pt x="10968" y="847"/>
                    </a:lnTo>
                    <a:lnTo>
                      <a:pt x="7178" y="968"/>
                    </a:lnTo>
                    <a:lnTo>
                      <a:pt x="4012" y="1069"/>
                    </a:lnTo>
                    <a:lnTo>
                      <a:pt x="504" y="1190"/>
                    </a:lnTo>
                    <a:lnTo>
                      <a:pt x="323" y="182"/>
                    </a:lnTo>
                    <a:lnTo>
                      <a:pt x="303" y="122"/>
                    </a:lnTo>
                    <a:lnTo>
                      <a:pt x="263" y="81"/>
                    </a:lnTo>
                    <a:lnTo>
                      <a:pt x="202" y="61"/>
                    </a:lnTo>
                    <a:lnTo>
                      <a:pt x="142" y="61"/>
                    </a:lnTo>
                    <a:lnTo>
                      <a:pt x="81" y="81"/>
                    </a:lnTo>
                    <a:lnTo>
                      <a:pt x="21" y="122"/>
                    </a:lnTo>
                    <a:lnTo>
                      <a:pt x="0" y="182"/>
                    </a:lnTo>
                    <a:lnTo>
                      <a:pt x="0" y="243"/>
                    </a:lnTo>
                    <a:lnTo>
                      <a:pt x="202" y="1372"/>
                    </a:lnTo>
                    <a:lnTo>
                      <a:pt x="222" y="1432"/>
                    </a:lnTo>
                    <a:lnTo>
                      <a:pt x="242" y="1472"/>
                    </a:lnTo>
                    <a:lnTo>
                      <a:pt x="303" y="1513"/>
                    </a:lnTo>
                    <a:lnTo>
                      <a:pt x="363" y="1513"/>
                    </a:lnTo>
                    <a:lnTo>
                      <a:pt x="3206" y="1432"/>
                    </a:lnTo>
                    <a:lnTo>
                      <a:pt x="6290" y="1331"/>
                    </a:lnTo>
                    <a:lnTo>
                      <a:pt x="10141" y="1190"/>
                    </a:lnTo>
                    <a:lnTo>
                      <a:pt x="14516" y="1029"/>
                    </a:lnTo>
                    <a:lnTo>
                      <a:pt x="19173" y="827"/>
                    </a:lnTo>
                    <a:lnTo>
                      <a:pt x="23830" y="585"/>
                    </a:lnTo>
                    <a:lnTo>
                      <a:pt x="26088" y="464"/>
                    </a:lnTo>
                    <a:lnTo>
                      <a:pt x="28245" y="323"/>
                    </a:lnTo>
                    <a:lnTo>
                      <a:pt x="28306" y="303"/>
                    </a:lnTo>
                    <a:lnTo>
                      <a:pt x="28366" y="263"/>
                    </a:lnTo>
                    <a:lnTo>
                      <a:pt x="28386" y="202"/>
                    </a:lnTo>
                    <a:lnTo>
                      <a:pt x="28407" y="142"/>
                    </a:lnTo>
                    <a:lnTo>
                      <a:pt x="28386" y="81"/>
                    </a:lnTo>
                    <a:lnTo>
                      <a:pt x="28346" y="41"/>
                    </a:lnTo>
                    <a:lnTo>
                      <a:pt x="28286"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2" name="Google Shape;1082;p6"/>
              <p:cNvSpPr/>
              <p:nvPr/>
            </p:nvSpPr>
            <p:spPr>
              <a:xfrm>
                <a:off x="3928675" y="2490050"/>
                <a:ext cx="475325" cy="53975"/>
              </a:xfrm>
              <a:custGeom>
                <a:rect b="b" l="l" r="r" t="t"/>
                <a:pathLst>
                  <a:path extrusionOk="0" h="2159" w="19013">
                    <a:moveTo>
                      <a:pt x="18790" y="1"/>
                    </a:moveTo>
                    <a:lnTo>
                      <a:pt x="182" y="1755"/>
                    </a:lnTo>
                    <a:lnTo>
                      <a:pt x="122" y="1775"/>
                    </a:lnTo>
                    <a:lnTo>
                      <a:pt x="61" y="1815"/>
                    </a:lnTo>
                    <a:lnTo>
                      <a:pt x="21" y="1896"/>
                    </a:lnTo>
                    <a:lnTo>
                      <a:pt x="1" y="1977"/>
                    </a:lnTo>
                    <a:lnTo>
                      <a:pt x="21" y="2037"/>
                    </a:lnTo>
                    <a:lnTo>
                      <a:pt x="81" y="2098"/>
                    </a:lnTo>
                    <a:lnTo>
                      <a:pt x="142" y="2138"/>
                    </a:lnTo>
                    <a:lnTo>
                      <a:pt x="202" y="2158"/>
                    </a:lnTo>
                    <a:lnTo>
                      <a:pt x="223" y="2158"/>
                    </a:lnTo>
                    <a:lnTo>
                      <a:pt x="18831" y="424"/>
                    </a:lnTo>
                    <a:lnTo>
                      <a:pt x="18911" y="384"/>
                    </a:lnTo>
                    <a:lnTo>
                      <a:pt x="18972" y="344"/>
                    </a:lnTo>
                    <a:lnTo>
                      <a:pt x="19012" y="283"/>
                    </a:lnTo>
                    <a:lnTo>
                      <a:pt x="19012" y="182"/>
                    </a:lnTo>
                    <a:lnTo>
                      <a:pt x="18992" y="122"/>
                    </a:lnTo>
                    <a:lnTo>
                      <a:pt x="18931" y="61"/>
                    </a:lnTo>
                    <a:lnTo>
                      <a:pt x="18871" y="21"/>
                    </a:lnTo>
                    <a:lnTo>
                      <a:pt x="18790"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3" name="Google Shape;1083;p6"/>
              <p:cNvSpPr/>
              <p:nvPr/>
            </p:nvSpPr>
            <p:spPr>
              <a:xfrm>
                <a:off x="4372225" y="2038975"/>
                <a:ext cx="30250" cy="50425"/>
              </a:xfrm>
              <a:custGeom>
                <a:rect b="b" l="l" r="r" t="t"/>
                <a:pathLst>
                  <a:path extrusionOk="0" h="2017" w="1210">
                    <a:moveTo>
                      <a:pt x="948" y="0"/>
                    </a:moveTo>
                    <a:lnTo>
                      <a:pt x="867" y="40"/>
                    </a:lnTo>
                    <a:lnTo>
                      <a:pt x="827" y="101"/>
                    </a:lnTo>
                    <a:lnTo>
                      <a:pt x="20" y="1714"/>
                    </a:lnTo>
                    <a:lnTo>
                      <a:pt x="0" y="1794"/>
                    </a:lnTo>
                    <a:lnTo>
                      <a:pt x="0" y="1875"/>
                    </a:lnTo>
                    <a:lnTo>
                      <a:pt x="40" y="1936"/>
                    </a:lnTo>
                    <a:lnTo>
                      <a:pt x="121" y="1996"/>
                    </a:lnTo>
                    <a:lnTo>
                      <a:pt x="202" y="2016"/>
                    </a:lnTo>
                    <a:lnTo>
                      <a:pt x="262" y="1996"/>
                    </a:lnTo>
                    <a:lnTo>
                      <a:pt x="302" y="1976"/>
                    </a:lnTo>
                    <a:lnTo>
                      <a:pt x="363" y="1936"/>
                    </a:lnTo>
                    <a:lnTo>
                      <a:pt x="383" y="1895"/>
                    </a:lnTo>
                    <a:lnTo>
                      <a:pt x="1189" y="302"/>
                    </a:lnTo>
                    <a:lnTo>
                      <a:pt x="1210" y="222"/>
                    </a:lnTo>
                    <a:lnTo>
                      <a:pt x="1210" y="141"/>
                    </a:lnTo>
                    <a:lnTo>
                      <a:pt x="1169" y="61"/>
                    </a:lnTo>
                    <a:lnTo>
                      <a:pt x="1109" y="20"/>
                    </a:lnTo>
                    <a:lnTo>
                      <a:pt x="1028"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4" name="Google Shape;1084;p6"/>
              <p:cNvSpPr/>
              <p:nvPr/>
            </p:nvSpPr>
            <p:spPr>
              <a:xfrm>
                <a:off x="4410525" y="1862550"/>
                <a:ext cx="81175" cy="150725"/>
              </a:xfrm>
              <a:custGeom>
                <a:rect b="b" l="l" r="r" t="t"/>
                <a:pathLst>
                  <a:path extrusionOk="0" h="6029" w="3247">
                    <a:moveTo>
                      <a:pt x="2964" y="1"/>
                    </a:moveTo>
                    <a:lnTo>
                      <a:pt x="2903" y="41"/>
                    </a:lnTo>
                    <a:lnTo>
                      <a:pt x="2843" y="102"/>
                    </a:lnTo>
                    <a:lnTo>
                      <a:pt x="20" y="5747"/>
                    </a:lnTo>
                    <a:lnTo>
                      <a:pt x="0" y="5827"/>
                    </a:lnTo>
                    <a:lnTo>
                      <a:pt x="0" y="5888"/>
                    </a:lnTo>
                    <a:lnTo>
                      <a:pt x="41" y="5968"/>
                    </a:lnTo>
                    <a:lnTo>
                      <a:pt x="101" y="6009"/>
                    </a:lnTo>
                    <a:lnTo>
                      <a:pt x="202" y="6029"/>
                    </a:lnTo>
                    <a:lnTo>
                      <a:pt x="262" y="6029"/>
                    </a:lnTo>
                    <a:lnTo>
                      <a:pt x="303" y="6009"/>
                    </a:lnTo>
                    <a:lnTo>
                      <a:pt x="343" y="5968"/>
                    </a:lnTo>
                    <a:lnTo>
                      <a:pt x="383" y="5928"/>
                    </a:lnTo>
                    <a:lnTo>
                      <a:pt x="3206" y="283"/>
                    </a:lnTo>
                    <a:lnTo>
                      <a:pt x="3246" y="223"/>
                    </a:lnTo>
                    <a:lnTo>
                      <a:pt x="3226" y="142"/>
                    </a:lnTo>
                    <a:lnTo>
                      <a:pt x="3186" y="61"/>
                    </a:lnTo>
                    <a:lnTo>
                      <a:pt x="3125" y="21"/>
                    </a:lnTo>
                    <a:lnTo>
                      <a:pt x="3044"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5" name="Google Shape;1085;p6"/>
              <p:cNvSpPr/>
              <p:nvPr/>
            </p:nvSpPr>
            <p:spPr>
              <a:xfrm>
                <a:off x="3886350" y="1456325"/>
                <a:ext cx="434475" cy="517650"/>
              </a:xfrm>
              <a:custGeom>
                <a:rect b="b" l="l" r="r" t="t"/>
                <a:pathLst>
                  <a:path extrusionOk="0" h="20706" w="17379">
                    <a:moveTo>
                      <a:pt x="9879" y="0"/>
                    </a:moveTo>
                    <a:lnTo>
                      <a:pt x="9738" y="41"/>
                    </a:lnTo>
                    <a:lnTo>
                      <a:pt x="9516" y="121"/>
                    </a:lnTo>
                    <a:lnTo>
                      <a:pt x="8871" y="404"/>
                    </a:lnTo>
                    <a:lnTo>
                      <a:pt x="8024" y="827"/>
                    </a:lnTo>
                    <a:lnTo>
                      <a:pt x="7097" y="1311"/>
                    </a:lnTo>
                    <a:lnTo>
                      <a:pt x="6169" y="1815"/>
                    </a:lnTo>
                    <a:lnTo>
                      <a:pt x="5363" y="2278"/>
                    </a:lnTo>
                    <a:lnTo>
                      <a:pt x="4738" y="2662"/>
                    </a:lnTo>
                    <a:lnTo>
                      <a:pt x="4536" y="2803"/>
                    </a:lnTo>
                    <a:lnTo>
                      <a:pt x="4415" y="2883"/>
                    </a:lnTo>
                    <a:lnTo>
                      <a:pt x="4355" y="2964"/>
                    </a:lnTo>
                    <a:lnTo>
                      <a:pt x="4294" y="3085"/>
                    </a:lnTo>
                    <a:lnTo>
                      <a:pt x="4113" y="3488"/>
                    </a:lnTo>
                    <a:lnTo>
                      <a:pt x="3569" y="4839"/>
                    </a:lnTo>
                    <a:lnTo>
                      <a:pt x="2843" y="6653"/>
                    </a:lnTo>
                    <a:lnTo>
                      <a:pt x="2057" y="8730"/>
                    </a:lnTo>
                    <a:lnTo>
                      <a:pt x="625" y="12560"/>
                    </a:lnTo>
                    <a:lnTo>
                      <a:pt x="0" y="14274"/>
                    </a:lnTo>
                    <a:lnTo>
                      <a:pt x="7500" y="20705"/>
                    </a:lnTo>
                    <a:lnTo>
                      <a:pt x="14153" y="13931"/>
                    </a:lnTo>
                    <a:lnTo>
                      <a:pt x="14234" y="13952"/>
                    </a:lnTo>
                    <a:lnTo>
                      <a:pt x="14334" y="13931"/>
                    </a:lnTo>
                    <a:lnTo>
                      <a:pt x="14455" y="13891"/>
                    </a:lnTo>
                    <a:lnTo>
                      <a:pt x="14556" y="13851"/>
                    </a:lnTo>
                    <a:lnTo>
                      <a:pt x="14677" y="13770"/>
                    </a:lnTo>
                    <a:lnTo>
                      <a:pt x="14798" y="13669"/>
                    </a:lnTo>
                    <a:lnTo>
                      <a:pt x="15060" y="13427"/>
                    </a:lnTo>
                    <a:lnTo>
                      <a:pt x="15322" y="13105"/>
                    </a:lnTo>
                    <a:lnTo>
                      <a:pt x="15605" y="12742"/>
                    </a:lnTo>
                    <a:lnTo>
                      <a:pt x="15887" y="12339"/>
                    </a:lnTo>
                    <a:lnTo>
                      <a:pt x="16149" y="11915"/>
                    </a:lnTo>
                    <a:lnTo>
                      <a:pt x="16391" y="11452"/>
                    </a:lnTo>
                    <a:lnTo>
                      <a:pt x="16633" y="11008"/>
                    </a:lnTo>
                    <a:lnTo>
                      <a:pt x="16854" y="10544"/>
                    </a:lnTo>
                    <a:lnTo>
                      <a:pt x="17036" y="10101"/>
                    </a:lnTo>
                    <a:lnTo>
                      <a:pt x="17197" y="9677"/>
                    </a:lnTo>
                    <a:lnTo>
                      <a:pt x="17298" y="9294"/>
                    </a:lnTo>
                    <a:lnTo>
                      <a:pt x="17379" y="8952"/>
                    </a:lnTo>
                    <a:lnTo>
                      <a:pt x="17379" y="8790"/>
                    </a:lnTo>
                    <a:lnTo>
                      <a:pt x="17379" y="8669"/>
                    </a:lnTo>
                    <a:lnTo>
                      <a:pt x="17358" y="8407"/>
                    </a:lnTo>
                    <a:lnTo>
                      <a:pt x="17318" y="8186"/>
                    </a:lnTo>
                    <a:lnTo>
                      <a:pt x="17258" y="7964"/>
                    </a:lnTo>
                    <a:lnTo>
                      <a:pt x="17197" y="7742"/>
                    </a:lnTo>
                    <a:lnTo>
                      <a:pt x="17117" y="7561"/>
                    </a:lnTo>
                    <a:lnTo>
                      <a:pt x="17016" y="7379"/>
                    </a:lnTo>
                    <a:lnTo>
                      <a:pt x="16834" y="7057"/>
                    </a:lnTo>
                    <a:lnTo>
                      <a:pt x="16633" y="6815"/>
                    </a:lnTo>
                    <a:lnTo>
                      <a:pt x="16471" y="6613"/>
                    </a:lnTo>
                    <a:lnTo>
                      <a:pt x="16310" y="6472"/>
                    </a:lnTo>
                    <a:lnTo>
                      <a:pt x="16250" y="6170"/>
                    </a:lnTo>
                    <a:lnTo>
                      <a:pt x="16149" y="5887"/>
                    </a:lnTo>
                    <a:lnTo>
                      <a:pt x="16008" y="5645"/>
                    </a:lnTo>
                    <a:lnTo>
                      <a:pt x="15867" y="5444"/>
                    </a:lnTo>
                    <a:lnTo>
                      <a:pt x="15705" y="5242"/>
                    </a:lnTo>
                    <a:lnTo>
                      <a:pt x="15504" y="5081"/>
                    </a:lnTo>
                    <a:lnTo>
                      <a:pt x="15322" y="4960"/>
                    </a:lnTo>
                    <a:lnTo>
                      <a:pt x="15141" y="4839"/>
                    </a:lnTo>
                    <a:lnTo>
                      <a:pt x="14939" y="4738"/>
                    </a:lnTo>
                    <a:lnTo>
                      <a:pt x="14758" y="4657"/>
                    </a:lnTo>
                    <a:lnTo>
                      <a:pt x="14435" y="4557"/>
                    </a:lnTo>
                    <a:lnTo>
                      <a:pt x="14213" y="4516"/>
                    </a:lnTo>
                    <a:lnTo>
                      <a:pt x="14133" y="4496"/>
                    </a:lnTo>
                    <a:lnTo>
                      <a:pt x="14052" y="4254"/>
                    </a:lnTo>
                    <a:lnTo>
                      <a:pt x="13951" y="4053"/>
                    </a:lnTo>
                    <a:lnTo>
                      <a:pt x="13830" y="3851"/>
                    </a:lnTo>
                    <a:lnTo>
                      <a:pt x="13689" y="3690"/>
                    </a:lnTo>
                    <a:lnTo>
                      <a:pt x="13528" y="3549"/>
                    </a:lnTo>
                    <a:lnTo>
                      <a:pt x="13367" y="3428"/>
                    </a:lnTo>
                    <a:lnTo>
                      <a:pt x="13205" y="3307"/>
                    </a:lnTo>
                    <a:lnTo>
                      <a:pt x="13044" y="3226"/>
                    </a:lnTo>
                    <a:lnTo>
                      <a:pt x="12742" y="3085"/>
                    </a:lnTo>
                    <a:lnTo>
                      <a:pt x="12480" y="3004"/>
                    </a:lnTo>
                    <a:lnTo>
                      <a:pt x="12238" y="2944"/>
                    </a:lnTo>
                    <a:lnTo>
                      <a:pt x="11935" y="2500"/>
                    </a:lnTo>
                    <a:lnTo>
                      <a:pt x="11633" y="2016"/>
                    </a:lnTo>
                    <a:lnTo>
                      <a:pt x="11250" y="1472"/>
                    </a:lnTo>
                    <a:lnTo>
                      <a:pt x="10847" y="948"/>
                    </a:lnTo>
                    <a:lnTo>
                      <a:pt x="10464" y="464"/>
                    </a:lnTo>
                    <a:lnTo>
                      <a:pt x="10282" y="283"/>
                    </a:lnTo>
                    <a:lnTo>
                      <a:pt x="10121" y="141"/>
                    </a:lnTo>
                    <a:lnTo>
                      <a:pt x="10000" y="41"/>
                    </a:lnTo>
                    <a:lnTo>
                      <a:pt x="9939" y="21"/>
                    </a:lnTo>
                    <a:lnTo>
                      <a:pt x="9879"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6" name="Google Shape;1086;p6"/>
              <p:cNvSpPr/>
              <p:nvPr/>
            </p:nvSpPr>
            <p:spPr>
              <a:xfrm>
                <a:off x="3881300" y="1451275"/>
                <a:ext cx="445075" cy="527725"/>
              </a:xfrm>
              <a:custGeom>
                <a:rect b="b" l="l" r="r" t="t"/>
                <a:pathLst>
                  <a:path extrusionOk="0" h="21109" w="17803">
                    <a:moveTo>
                      <a:pt x="10081" y="424"/>
                    </a:moveTo>
                    <a:lnTo>
                      <a:pt x="10141" y="444"/>
                    </a:lnTo>
                    <a:lnTo>
                      <a:pt x="10222" y="505"/>
                    </a:lnTo>
                    <a:lnTo>
                      <a:pt x="10424" y="706"/>
                    </a:lnTo>
                    <a:lnTo>
                      <a:pt x="10666" y="1009"/>
                    </a:lnTo>
                    <a:lnTo>
                      <a:pt x="10968" y="1372"/>
                    </a:lnTo>
                    <a:lnTo>
                      <a:pt x="11291" y="1795"/>
                    </a:lnTo>
                    <a:lnTo>
                      <a:pt x="11613" y="2279"/>
                    </a:lnTo>
                    <a:lnTo>
                      <a:pt x="12258" y="3267"/>
                    </a:lnTo>
                    <a:lnTo>
                      <a:pt x="12319" y="3327"/>
                    </a:lnTo>
                    <a:lnTo>
                      <a:pt x="12420" y="3347"/>
                    </a:lnTo>
                    <a:lnTo>
                      <a:pt x="12661" y="3408"/>
                    </a:lnTo>
                    <a:lnTo>
                      <a:pt x="12903" y="3489"/>
                    </a:lnTo>
                    <a:lnTo>
                      <a:pt x="13166" y="3609"/>
                    </a:lnTo>
                    <a:lnTo>
                      <a:pt x="13327" y="3690"/>
                    </a:lnTo>
                    <a:lnTo>
                      <a:pt x="13468" y="3791"/>
                    </a:lnTo>
                    <a:lnTo>
                      <a:pt x="13609" y="3912"/>
                    </a:lnTo>
                    <a:lnTo>
                      <a:pt x="13750" y="4033"/>
                    </a:lnTo>
                    <a:lnTo>
                      <a:pt x="13871" y="4174"/>
                    </a:lnTo>
                    <a:lnTo>
                      <a:pt x="13972" y="4355"/>
                    </a:lnTo>
                    <a:lnTo>
                      <a:pt x="14073" y="4537"/>
                    </a:lnTo>
                    <a:lnTo>
                      <a:pt x="14133" y="4759"/>
                    </a:lnTo>
                    <a:lnTo>
                      <a:pt x="14174" y="4799"/>
                    </a:lnTo>
                    <a:lnTo>
                      <a:pt x="14214" y="4859"/>
                    </a:lnTo>
                    <a:lnTo>
                      <a:pt x="14254" y="4880"/>
                    </a:lnTo>
                    <a:lnTo>
                      <a:pt x="14315" y="4900"/>
                    </a:lnTo>
                    <a:lnTo>
                      <a:pt x="14415" y="4920"/>
                    </a:lnTo>
                    <a:lnTo>
                      <a:pt x="14617" y="4960"/>
                    </a:lnTo>
                    <a:lnTo>
                      <a:pt x="14919" y="5061"/>
                    </a:lnTo>
                    <a:lnTo>
                      <a:pt x="15081" y="5142"/>
                    </a:lnTo>
                    <a:lnTo>
                      <a:pt x="15262" y="5222"/>
                    </a:lnTo>
                    <a:lnTo>
                      <a:pt x="15423" y="5323"/>
                    </a:lnTo>
                    <a:lnTo>
                      <a:pt x="15605" y="5464"/>
                    </a:lnTo>
                    <a:lnTo>
                      <a:pt x="15766" y="5605"/>
                    </a:lnTo>
                    <a:lnTo>
                      <a:pt x="15907" y="5767"/>
                    </a:lnTo>
                    <a:lnTo>
                      <a:pt x="16048" y="5968"/>
                    </a:lnTo>
                    <a:lnTo>
                      <a:pt x="16149" y="6190"/>
                    </a:lnTo>
                    <a:lnTo>
                      <a:pt x="16250" y="6432"/>
                    </a:lnTo>
                    <a:lnTo>
                      <a:pt x="16311" y="6694"/>
                    </a:lnTo>
                    <a:lnTo>
                      <a:pt x="16331" y="6775"/>
                    </a:lnTo>
                    <a:lnTo>
                      <a:pt x="16371" y="6835"/>
                    </a:lnTo>
                    <a:lnTo>
                      <a:pt x="16532" y="6976"/>
                    </a:lnTo>
                    <a:lnTo>
                      <a:pt x="16694" y="7158"/>
                    </a:lnTo>
                    <a:lnTo>
                      <a:pt x="16855" y="7380"/>
                    </a:lnTo>
                    <a:lnTo>
                      <a:pt x="17036" y="7682"/>
                    </a:lnTo>
                    <a:lnTo>
                      <a:pt x="17137" y="7843"/>
                    </a:lnTo>
                    <a:lnTo>
                      <a:pt x="17198" y="8025"/>
                    </a:lnTo>
                    <a:lnTo>
                      <a:pt x="17278" y="8226"/>
                    </a:lnTo>
                    <a:lnTo>
                      <a:pt x="17319" y="8428"/>
                    </a:lnTo>
                    <a:lnTo>
                      <a:pt x="17359" y="8650"/>
                    </a:lnTo>
                    <a:lnTo>
                      <a:pt x="17379" y="8871"/>
                    </a:lnTo>
                    <a:lnTo>
                      <a:pt x="17379" y="9093"/>
                    </a:lnTo>
                    <a:lnTo>
                      <a:pt x="17319" y="9355"/>
                    </a:lnTo>
                    <a:lnTo>
                      <a:pt x="17258" y="9658"/>
                    </a:lnTo>
                    <a:lnTo>
                      <a:pt x="17137" y="9980"/>
                    </a:lnTo>
                    <a:lnTo>
                      <a:pt x="17016" y="10323"/>
                    </a:lnTo>
                    <a:lnTo>
                      <a:pt x="16855" y="10686"/>
                    </a:lnTo>
                    <a:lnTo>
                      <a:pt x="16694" y="11049"/>
                    </a:lnTo>
                    <a:lnTo>
                      <a:pt x="16492" y="11432"/>
                    </a:lnTo>
                    <a:lnTo>
                      <a:pt x="16290" y="11795"/>
                    </a:lnTo>
                    <a:lnTo>
                      <a:pt x="16089" y="12158"/>
                    </a:lnTo>
                    <a:lnTo>
                      <a:pt x="15867" y="12500"/>
                    </a:lnTo>
                    <a:lnTo>
                      <a:pt x="15645" y="12823"/>
                    </a:lnTo>
                    <a:lnTo>
                      <a:pt x="15423" y="13105"/>
                    </a:lnTo>
                    <a:lnTo>
                      <a:pt x="15202" y="13367"/>
                    </a:lnTo>
                    <a:lnTo>
                      <a:pt x="15000" y="13589"/>
                    </a:lnTo>
                    <a:lnTo>
                      <a:pt x="14798" y="13770"/>
                    </a:lnTo>
                    <a:lnTo>
                      <a:pt x="14678" y="13851"/>
                    </a:lnTo>
                    <a:lnTo>
                      <a:pt x="14577" y="13912"/>
                    </a:lnTo>
                    <a:lnTo>
                      <a:pt x="14476" y="13932"/>
                    </a:lnTo>
                    <a:lnTo>
                      <a:pt x="14294" y="13932"/>
                    </a:lnTo>
                    <a:lnTo>
                      <a:pt x="14254" y="13952"/>
                    </a:lnTo>
                    <a:lnTo>
                      <a:pt x="14214" y="13992"/>
                    </a:lnTo>
                    <a:lnTo>
                      <a:pt x="7682" y="20625"/>
                    </a:lnTo>
                    <a:lnTo>
                      <a:pt x="444" y="14416"/>
                    </a:lnTo>
                    <a:lnTo>
                      <a:pt x="1735" y="10887"/>
                    </a:lnTo>
                    <a:lnTo>
                      <a:pt x="3085" y="7339"/>
                    </a:lnTo>
                    <a:lnTo>
                      <a:pt x="3670" y="5807"/>
                    </a:lnTo>
                    <a:lnTo>
                      <a:pt x="4174" y="4537"/>
                    </a:lnTo>
                    <a:lnTo>
                      <a:pt x="4557" y="3650"/>
                    </a:lnTo>
                    <a:lnTo>
                      <a:pt x="4678" y="3388"/>
                    </a:lnTo>
                    <a:lnTo>
                      <a:pt x="4759" y="3247"/>
                    </a:lnTo>
                    <a:lnTo>
                      <a:pt x="4880" y="3146"/>
                    </a:lnTo>
                    <a:lnTo>
                      <a:pt x="5061" y="3025"/>
                    </a:lnTo>
                    <a:lnTo>
                      <a:pt x="5666" y="2662"/>
                    </a:lnTo>
                    <a:lnTo>
                      <a:pt x="6472" y="2198"/>
                    </a:lnTo>
                    <a:lnTo>
                      <a:pt x="7379" y="1714"/>
                    </a:lnTo>
                    <a:lnTo>
                      <a:pt x="8287" y="1231"/>
                    </a:lnTo>
                    <a:lnTo>
                      <a:pt x="9093" y="827"/>
                    </a:lnTo>
                    <a:lnTo>
                      <a:pt x="9718" y="525"/>
                    </a:lnTo>
                    <a:lnTo>
                      <a:pt x="9940" y="444"/>
                    </a:lnTo>
                    <a:lnTo>
                      <a:pt x="10081" y="424"/>
                    </a:lnTo>
                    <a:close/>
                    <a:moveTo>
                      <a:pt x="10081" y="1"/>
                    </a:moveTo>
                    <a:lnTo>
                      <a:pt x="9920" y="41"/>
                    </a:lnTo>
                    <a:lnTo>
                      <a:pt x="9678" y="122"/>
                    </a:lnTo>
                    <a:lnTo>
                      <a:pt x="9375" y="243"/>
                    </a:lnTo>
                    <a:lnTo>
                      <a:pt x="8992" y="424"/>
                    </a:lnTo>
                    <a:lnTo>
                      <a:pt x="8125" y="847"/>
                    </a:lnTo>
                    <a:lnTo>
                      <a:pt x="7178" y="1351"/>
                    </a:lnTo>
                    <a:lnTo>
                      <a:pt x="6230" y="1876"/>
                    </a:lnTo>
                    <a:lnTo>
                      <a:pt x="5404" y="2339"/>
                    </a:lnTo>
                    <a:lnTo>
                      <a:pt x="4779" y="2722"/>
                    </a:lnTo>
                    <a:lnTo>
                      <a:pt x="4577" y="2864"/>
                    </a:lnTo>
                    <a:lnTo>
                      <a:pt x="4476" y="2944"/>
                    </a:lnTo>
                    <a:lnTo>
                      <a:pt x="4355" y="3105"/>
                    </a:lnTo>
                    <a:lnTo>
                      <a:pt x="4194" y="3448"/>
                    </a:lnTo>
                    <a:lnTo>
                      <a:pt x="3751" y="4537"/>
                    </a:lnTo>
                    <a:lnTo>
                      <a:pt x="3146" y="6049"/>
                    </a:lnTo>
                    <a:lnTo>
                      <a:pt x="2440" y="7843"/>
                    </a:lnTo>
                    <a:lnTo>
                      <a:pt x="1049" y="11573"/>
                    </a:lnTo>
                    <a:lnTo>
                      <a:pt x="1" y="14416"/>
                    </a:lnTo>
                    <a:lnTo>
                      <a:pt x="1" y="14476"/>
                    </a:lnTo>
                    <a:lnTo>
                      <a:pt x="1" y="14537"/>
                    </a:lnTo>
                    <a:lnTo>
                      <a:pt x="21" y="14597"/>
                    </a:lnTo>
                    <a:lnTo>
                      <a:pt x="61" y="14637"/>
                    </a:lnTo>
                    <a:lnTo>
                      <a:pt x="7561" y="21048"/>
                    </a:lnTo>
                    <a:lnTo>
                      <a:pt x="7621" y="21089"/>
                    </a:lnTo>
                    <a:lnTo>
                      <a:pt x="7702" y="21109"/>
                    </a:lnTo>
                    <a:lnTo>
                      <a:pt x="7783" y="21089"/>
                    </a:lnTo>
                    <a:lnTo>
                      <a:pt x="7843" y="21048"/>
                    </a:lnTo>
                    <a:lnTo>
                      <a:pt x="14415" y="14355"/>
                    </a:lnTo>
                    <a:lnTo>
                      <a:pt x="14577" y="14335"/>
                    </a:lnTo>
                    <a:lnTo>
                      <a:pt x="14718" y="14295"/>
                    </a:lnTo>
                    <a:lnTo>
                      <a:pt x="14879" y="14214"/>
                    </a:lnTo>
                    <a:lnTo>
                      <a:pt x="15061" y="14093"/>
                    </a:lnTo>
                    <a:lnTo>
                      <a:pt x="15262" y="13912"/>
                    </a:lnTo>
                    <a:lnTo>
                      <a:pt x="15504" y="13670"/>
                    </a:lnTo>
                    <a:lnTo>
                      <a:pt x="15726" y="13387"/>
                    </a:lnTo>
                    <a:lnTo>
                      <a:pt x="15968" y="13085"/>
                    </a:lnTo>
                    <a:lnTo>
                      <a:pt x="16190" y="12742"/>
                    </a:lnTo>
                    <a:lnTo>
                      <a:pt x="16431" y="12379"/>
                    </a:lnTo>
                    <a:lnTo>
                      <a:pt x="16653" y="11996"/>
                    </a:lnTo>
                    <a:lnTo>
                      <a:pt x="16875" y="11593"/>
                    </a:lnTo>
                    <a:lnTo>
                      <a:pt x="17056" y="11190"/>
                    </a:lnTo>
                    <a:lnTo>
                      <a:pt x="17238" y="10807"/>
                    </a:lnTo>
                    <a:lnTo>
                      <a:pt x="17399" y="10424"/>
                    </a:lnTo>
                    <a:lnTo>
                      <a:pt x="17540" y="10061"/>
                    </a:lnTo>
                    <a:lnTo>
                      <a:pt x="17661" y="9698"/>
                    </a:lnTo>
                    <a:lnTo>
                      <a:pt x="17742" y="9375"/>
                    </a:lnTo>
                    <a:lnTo>
                      <a:pt x="17782" y="9093"/>
                    </a:lnTo>
                    <a:lnTo>
                      <a:pt x="17802" y="8851"/>
                    </a:lnTo>
                    <a:lnTo>
                      <a:pt x="17782" y="8630"/>
                    </a:lnTo>
                    <a:lnTo>
                      <a:pt x="17742" y="8408"/>
                    </a:lnTo>
                    <a:lnTo>
                      <a:pt x="17702" y="8206"/>
                    </a:lnTo>
                    <a:lnTo>
                      <a:pt x="17641" y="8005"/>
                    </a:lnTo>
                    <a:lnTo>
                      <a:pt x="17560" y="7803"/>
                    </a:lnTo>
                    <a:lnTo>
                      <a:pt x="17480" y="7642"/>
                    </a:lnTo>
                    <a:lnTo>
                      <a:pt x="17319" y="7319"/>
                    </a:lnTo>
                    <a:lnTo>
                      <a:pt x="17137" y="7057"/>
                    </a:lnTo>
                    <a:lnTo>
                      <a:pt x="16956" y="6835"/>
                    </a:lnTo>
                    <a:lnTo>
                      <a:pt x="16815" y="6674"/>
                    </a:lnTo>
                    <a:lnTo>
                      <a:pt x="16694" y="6573"/>
                    </a:lnTo>
                    <a:lnTo>
                      <a:pt x="16633" y="6291"/>
                    </a:lnTo>
                    <a:lnTo>
                      <a:pt x="16552" y="6049"/>
                    </a:lnTo>
                    <a:lnTo>
                      <a:pt x="16431" y="5827"/>
                    </a:lnTo>
                    <a:lnTo>
                      <a:pt x="16311" y="5626"/>
                    </a:lnTo>
                    <a:lnTo>
                      <a:pt x="16169" y="5444"/>
                    </a:lnTo>
                    <a:lnTo>
                      <a:pt x="16008" y="5283"/>
                    </a:lnTo>
                    <a:lnTo>
                      <a:pt x="15847" y="5142"/>
                    </a:lnTo>
                    <a:lnTo>
                      <a:pt x="15665" y="5001"/>
                    </a:lnTo>
                    <a:lnTo>
                      <a:pt x="15504" y="4900"/>
                    </a:lnTo>
                    <a:lnTo>
                      <a:pt x="15323" y="4799"/>
                    </a:lnTo>
                    <a:lnTo>
                      <a:pt x="15000" y="4658"/>
                    </a:lnTo>
                    <a:lnTo>
                      <a:pt x="14718" y="4577"/>
                    </a:lnTo>
                    <a:lnTo>
                      <a:pt x="14496" y="4517"/>
                    </a:lnTo>
                    <a:lnTo>
                      <a:pt x="14415" y="4315"/>
                    </a:lnTo>
                    <a:lnTo>
                      <a:pt x="14315" y="4114"/>
                    </a:lnTo>
                    <a:lnTo>
                      <a:pt x="14214" y="3952"/>
                    </a:lnTo>
                    <a:lnTo>
                      <a:pt x="14073" y="3791"/>
                    </a:lnTo>
                    <a:lnTo>
                      <a:pt x="13952" y="3650"/>
                    </a:lnTo>
                    <a:lnTo>
                      <a:pt x="13811" y="3529"/>
                    </a:lnTo>
                    <a:lnTo>
                      <a:pt x="13670" y="3428"/>
                    </a:lnTo>
                    <a:lnTo>
                      <a:pt x="13508" y="3327"/>
                    </a:lnTo>
                    <a:lnTo>
                      <a:pt x="13226" y="3186"/>
                    </a:lnTo>
                    <a:lnTo>
                      <a:pt x="12964" y="3065"/>
                    </a:lnTo>
                    <a:lnTo>
                      <a:pt x="12742" y="3005"/>
                    </a:lnTo>
                    <a:lnTo>
                      <a:pt x="12561" y="2964"/>
                    </a:lnTo>
                    <a:lnTo>
                      <a:pt x="11936" y="2017"/>
                    </a:lnTo>
                    <a:lnTo>
                      <a:pt x="11593" y="1533"/>
                    </a:lnTo>
                    <a:lnTo>
                      <a:pt x="11250" y="1049"/>
                    </a:lnTo>
                    <a:lnTo>
                      <a:pt x="10908" y="646"/>
                    </a:lnTo>
                    <a:lnTo>
                      <a:pt x="10585" y="303"/>
                    </a:lnTo>
                    <a:lnTo>
                      <a:pt x="10444" y="182"/>
                    </a:lnTo>
                    <a:lnTo>
                      <a:pt x="10303" y="81"/>
                    </a:lnTo>
                    <a:lnTo>
                      <a:pt x="10182" y="21"/>
                    </a:lnTo>
                    <a:lnTo>
                      <a:pt x="10081"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7" name="Google Shape;1087;p6"/>
              <p:cNvSpPr/>
              <p:nvPr/>
            </p:nvSpPr>
            <p:spPr>
              <a:xfrm>
                <a:off x="4086450" y="1524875"/>
                <a:ext cx="110900" cy="33275"/>
              </a:xfrm>
              <a:custGeom>
                <a:rect b="b" l="l" r="r" t="t"/>
                <a:pathLst>
                  <a:path extrusionOk="0" h="1331" w="4436">
                    <a:moveTo>
                      <a:pt x="4193" y="0"/>
                    </a:moveTo>
                    <a:lnTo>
                      <a:pt x="161" y="928"/>
                    </a:lnTo>
                    <a:lnTo>
                      <a:pt x="81" y="948"/>
                    </a:lnTo>
                    <a:lnTo>
                      <a:pt x="20" y="1008"/>
                    </a:lnTo>
                    <a:lnTo>
                      <a:pt x="0" y="1089"/>
                    </a:lnTo>
                    <a:lnTo>
                      <a:pt x="0" y="1170"/>
                    </a:lnTo>
                    <a:lnTo>
                      <a:pt x="20" y="1230"/>
                    </a:lnTo>
                    <a:lnTo>
                      <a:pt x="81" y="1290"/>
                    </a:lnTo>
                    <a:lnTo>
                      <a:pt x="121" y="1311"/>
                    </a:lnTo>
                    <a:lnTo>
                      <a:pt x="202" y="1331"/>
                    </a:lnTo>
                    <a:lnTo>
                      <a:pt x="242" y="1331"/>
                    </a:lnTo>
                    <a:lnTo>
                      <a:pt x="4274" y="403"/>
                    </a:lnTo>
                    <a:lnTo>
                      <a:pt x="4355" y="383"/>
                    </a:lnTo>
                    <a:lnTo>
                      <a:pt x="4415" y="323"/>
                    </a:lnTo>
                    <a:lnTo>
                      <a:pt x="4435" y="242"/>
                    </a:lnTo>
                    <a:lnTo>
                      <a:pt x="4435" y="161"/>
                    </a:lnTo>
                    <a:lnTo>
                      <a:pt x="4395" y="81"/>
                    </a:lnTo>
                    <a:lnTo>
                      <a:pt x="4335" y="41"/>
                    </a:lnTo>
                    <a:lnTo>
                      <a:pt x="4274"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8" name="Google Shape;1088;p6"/>
              <p:cNvSpPr/>
              <p:nvPr/>
            </p:nvSpPr>
            <p:spPr>
              <a:xfrm>
                <a:off x="4117675" y="1514275"/>
                <a:ext cx="15150" cy="32800"/>
              </a:xfrm>
              <a:custGeom>
                <a:rect b="b" l="l" r="r" t="t"/>
                <a:pathLst>
                  <a:path extrusionOk="0" h="1312" w="606">
                    <a:moveTo>
                      <a:pt x="324" y="1"/>
                    </a:moveTo>
                    <a:lnTo>
                      <a:pt x="263" y="41"/>
                    </a:lnTo>
                    <a:lnTo>
                      <a:pt x="203" y="102"/>
                    </a:lnTo>
                    <a:lnTo>
                      <a:pt x="203" y="182"/>
                    </a:lnTo>
                    <a:lnTo>
                      <a:pt x="182" y="384"/>
                    </a:lnTo>
                    <a:lnTo>
                      <a:pt x="142" y="626"/>
                    </a:lnTo>
                    <a:lnTo>
                      <a:pt x="82" y="848"/>
                    </a:lnTo>
                    <a:lnTo>
                      <a:pt x="21" y="1009"/>
                    </a:lnTo>
                    <a:lnTo>
                      <a:pt x="1" y="1089"/>
                    </a:lnTo>
                    <a:lnTo>
                      <a:pt x="21" y="1170"/>
                    </a:lnTo>
                    <a:lnTo>
                      <a:pt x="61" y="1231"/>
                    </a:lnTo>
                    <a:lnTo>
                      <a:pt x="122" y="1291"/>
                    </a:lnTo>
                    <a:lnTo>
                      <a:pt x="162" y="1311"/>
                    </a:lnTo>
                    <a:lnTo>
                      <a:pt x="263" y="1311"/>
                    </a:lnTo>
                    <a:lnTo>
                      <a:pt x="324" y="1271"/>
                    </a:lnTo>
                    <a:lnTo>
                      <a:pt x="364" y="1251"/>
                    </a:lnTo>
                    <a:lnTo>
                      <a:pt x="404" y="1190"/>
                    </a:lnTo>
                    <a:lnTo>
                      <a:pt x="445" y="1069"/>
                    </a:lnTo>
                    <a:lnTo>
                      <a:pt x="485" y="928"/>
                    </a:lnTo>
                    <a:lnTo>
                      <a:pt x="565" y="626"/>
                    </a:lnTo>
                    <a:lnTo>
                      <a:pt x="586" y="344"/>
                    </a:lnTo>
                    <a:lnTo>
                      <a:pt x="606" y="223"/>
                    </a:lnTo>
                    <a:lnTo>
                      <a:pt x="586" y="122"/>
                    </a:lnTo>
                    <a:lnTo>
                      <a:pt x="545" y="61"/>
                    </a:lnTo>
                    <a:lnTo>
                      <a:pt x="485" y="21"/>
                    </a:lnTo>
                    <a:lnTo>
                      <a:pt x="404"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89" name="Google Shape;1089;p6"/>
              <p:cNvSpPr/>
              <p:nvPr/>
            </p:nvSpPr>
            <p:spPr>
              <a:xfrm>
                <a:off x="4214950" y="1613075"/>
                <a:ext cx="84200" cy="30250"/>
              </a:xfrm>
              <a:custGeom>
                <a:rect b="b" l="l" r="r" t="t"/>
                <a:pathLst>
                  <a:path extrusionOk="0" h="1210" w="3368">
                    <a:moveTo>
                      <a:pt x="3106" y="0"/>
                    </a:moveTo>
                    <a:lnTo>
                      <a:pt x="162" y="807"/>
                    </a:lnTo>
                    <a:lnTo>
                      <a:pt x="82" y="847"/>
                    </a:lnTo>
                    <a:lnTo>
                      <a:pt x="41" y="908"/>
                    </a:lnTo>
                    <a:lnTo>
                      <a:pt x="1" y="988"/>
                    </a:lnTo>
                    <a:lnTo>
                      <a:pt x="21" y="1069"/>
                    </a:lnTo>
                    <a:lnTo>
                      <a:pt x="41" y="1129"/>
                    </a:lnTo>
                    <a:lnTo>
                      <a:pt x="82" y="1170"/>
                    </a:lnTo>
                    <a:lnTo>
                      <a:pt x="142" y="1210"/>
                    </a:lnTo>
                    <a:lnTo>
                      <a:pt x="263" y="1210"/>
                    </a:lnTo>
                    <a:lnTo>
                      <a:pt x="3206" y="404"/>
                    </a:lnTo>
                    <a:lnTo>
                      <a:pt x="3287" y="363"/>
                    </a:lnTo>
                    <a:lnTo>
                      <a:pt x="3348" y="303"/>
                    </a:lnTo>
                    <a:lnTo>
                      <a:pt x="3368" y="222"/>
                    </a:lnTo>
                    <a:lnTo>
                      <a:pt x="3368" y="141"/>
                    </a:lnTo>
                    <a:lnTo>
                      <a:pt x="3327" y="81"/>
                    </a:lnTo>
                    <a:lnTo>
                      <a:pt x="3267" y="20"/>
                    </a:lnTo>
                    <a:lnTo>
                      <a:pt x="3186"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0" name="Google Shape;1090;p6"/>
              <p:cNvSpPr/>
              <p:nvPr/>
            </p:nvSpPr>
            <p:spPr>
              <a:xfrm>
                <a:off x="4153475" y="1563675"/>
                <a:ext cx="91750" cy="37825"/>
              </a:xfrm>
              <a:custGeom>
                <a:rect b="b" l="l" r="r" t="t"/>
                <a:pathLst>
                  <a:path extrusionOk="0" h="1513" w="3670">
                    <a:moveTo>
                      <a:pt x="3387" y="1"/>
                    </a:moveTo>
                    <a:lnTo>
                      <a:pt x="141" y="1109"/>
                    </a:lnTo>
                    <a:lnTo>
                      <a:pt x="61" y="1150"/>
                    </a:lnTo>
                    <a:lnTo>
                      <a:pt x="21" y="1210"/>
                    </a:lnTo>
                    <a:lnTo>
                      <a:pt x="0" y="1291"/>
                    </a:lnTo>
                    <a:lnTo>
                      <a:pt x="0" y="1371"/>
                    </a:lnTo>
                    <a:lnTo>
                      <a:pt x="41" y="1432"/>
                    </a:lnTo>
                    <a:lnTo>
                      <a:pt x="81" y="1472"/>
                    </a:lnTo>
                    <a:lnTo>
                      <a:pt x="141" y="1492"/>
                    </a:lnTo>
                    <a:lnTo>
                      <a:pt x="202" y="1513"/>
                    </a:lnTo>
                    <a:lnTo>
                      <a:pt x="262" y="1492"/>
                    </a:lnTo>
                    <a:lnTo>
                      <a:pt x="3528" y="384"/>
                    </a:lnTo>
                    <a:lnTo>
                      <a:pt x="3589" y="343"/>
                    </a:lnTo>
                    <a:lnTo>
                      <a:pt x="3649" y="283"/>
                    </a:lnTo>
                    <a:lnTo>
                      <a:pt x="3670" y="202"/>
                    </a:lnTo>
                    <a:lnTo>
                      <a:pt x="3649" y="122"/>
                    </a:lnTo>
                    <a:lnTo>
                      <a:pt x="3609" y="61"/>
                    </a:lnTo>
                    <a:lnTo>
                      <a:pt x="3549" y="21"/>
                    </a:lnTo>
                    <a:lnTo>
                      <a:pt x="3468"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1" name="Google Shape;1091;p6"/>
              <p:cNvSpPr/>
              <p:nvPr/>
            </p:nvSpPr>
            <p:spPr>
              <a:xfrm>
                <a:off x="4235125" y="1702275"/>
                <a:ext cx="45875" cy="107375"/>
              </a:xfrm>
              <a:custGeom>
                <a:rect b="b" l="l" r="r" t="t"/>
                <a:pathLst>
                  <a:path extrusionOk="0" h="4295" w="1835">
                    <a:moveTo>
                      <a:pt x="1613" y="1"/>
                    </a:moveTo>
                    <a:lnTo>
                      <a:pt x="1533" y="21"/>
                    </a:lnTo>
                    <a:lnTo>
                      <a:pt x="1472" y="81"/>
                    </a:lnTo>
                    <a:lnTo>
                      <a:pt x="1432" y="162"/>
                    </a:lnTo>
                    <a:lnTo>
                      <a:pt x="1371" y="424"/>
                    </a:lnTo>
                    <a:lnTo>
                      <a:pt x="1129" y="1170"/>
                    </a:lnTo>
                    <a:lnTo>
                      <a:pt x="928" y="1735"/>
                    </a:lnTo>
                    <a:lnTo>
                      <a:pt x="686" y="2380"/>
                    </a:lnTo>
                    <a:lnTo>
                      <a:pt x="383" y="3146"/>
                    </a:lnTo>
                    <a:lnTo>
                      <a:pt x="21" y="4013"/>
                    </a:lnTo>
                    <a:lnTo>
                      <a:pt x="0" y="4093"/>
                    </a:lnTo>
                    <a:lnTo>
                      <a:pt x="0" y="4154"/>
                    </a:lnTo>
                    <a:lnTo>
                      <a:pt x="41" y="4234"/>
                    </a:lnTo>
                    <a:lnTo>
                      <a:pt x="121" y="4275"/>
                    </a:lnTo>
                    <a:lnTo>
                      <a:pt x="202" y="4295"/>
                    </a:lnTo>
                    <a:lnTo>
                      <a:pt x="262" y="4295"/>
                    </a:lnTo>
                    <a:lnTo>
                      <a:pt x="303" y="4255"/>
                    </a:lnTo>
                    <a:lnTo>
                      <a:pt x="363" y="4214"/>
                    </a:lnTo>
                    <a:lnTo>
                      <a:pt x="383" y="4174"/>
                    </a:lnTo>
                    <a:lnTo>
                      <a:pt x="766" y="3307"/>
                    </a:lnTo>
                    <a:lnTo>
                      <a:pt x="1069" y="2521"/>
                    </a:lnTo>
                    <a:lnTo>
                      <a:pt x="1311" y="1876"/>
                    </a:lnTo>
                    <a:lnTo>
                      <a:pt x="1512" y="1311"/>
                    </a:lnTo>
                    <a:lnTo>
                      <a:pt x="1754" y="545"/>
                    </a:lnTo>
                    <a:lnTo>
                      <a:pt x="1835" y="263"/>
                    </a:lnTo>
                    <a:lnTo>
                      <a:pt x="1835" y="182"/>
                    </a:lnTo>
                    <a:lnTo>
                      <a:pt x="1815" y="102"/>
                    </a:lnTo>
                    <a:lnTo>
                      <a:pt x="1774" y="41"/>
                    </a:lnTo>
                    <a:lnTo>
                      <a:pt x="1694"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2" name="Google Shape;1092;p6"/>
              <p:cNvSpPr/>
              <p:nvPr/>
            </p:nvSpPr>
            <p:spPr>
              <a:xfrm>
                <a:off x="3851575" y="1790475"/>
                <a:ext cx="252525" cy="274725"/>
              </a:xfrm>
              <a:custGeom>
                <a:rect b="b" l="l" r="r" t="t"/>
                <a:pathLst>
                  <a:path extrusionOk="0" h="10989" w="10101">
                    <a:moveTo>
                      <a:pt x="1129" y="1"/>
                    </a:moveTo>
                    <a:lnTo>
                      <a:pt x="0" y="4396"/>
                    </a:lnTo>
                    <a:lnTo>
                      <a:pt x="8306" y="10988"/>
                    </a:lnTo>
                    <a:lnTo>
                      <a:pt x="10101" y="6997"/>
                    </a:lnTo>
                    <a:lnTo>
                      <a:pt x="1129"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3" name="Google Shape;1093;p6"/>
              <p:cNvSpPr/>
              <p:nvPr/>
            </p:nvSpPr>
            <p:spPr>
              <a:xfrm>
                <a:off x="3846525" y="1785450"/>
                <a:ext cx="262625" cy="284800"/>
              </a:xfrm>
              <a:custGeom>
                <a:rect b="b" l="l" r="r" t="t"/>
                <a:pathLst>
                  <a:path extrusionOk="0" h="11392" w="10505">
                    <a:moveTo>
                      <a:pt x="1452" y="565"/>
                    </a:moveTo>
                    <a:lnTo>
                      <a:pt x="10061" y="7278"/>
                    </a:lnTo>
                    <a:lnTo>
                      <a:pt x="8428" y="10847"/>
                    </a:lnTo>
                    <a:lnTo>
                      <a:pt x="444" y="4516"/>
                    </a:lnTo>
                    <a:lnTo>
                      <a:pt x="1452" y="565"/>
                    </a:lnTo>
                    <a:close/>
                    <a:moveTo>
                      <a:pt x="1311" y="0"/>
                    </a:moveTo>
                    <a:lnTo>
                      <a:pt x="1251" y="20"/>
                    </a:lnTo>
                    <a:lnTo>
                      <a:pt x="1210" y="41"/>
                    </a:lnTo>
                    <a:lnTo>
                      <a:pt x="1170" y="81"/>
                    </a:lnTo>
                    <a:lnTo>
                      <a:pt x="1150" y="121"/>
                    </a:lnTo>
                    <a:lnTo>
                      <a:pt x="1130" y="162"/>
                    </a:lnTo>
                    <a:lnTo>
                      <a:pt x="1" y="4536"/>
                    </a:lnTo>
                    <a:lnTo>
                      <a:pt x="1" y="4597"/>
                    </a:lnTo>
                    <a:lnTo>
                      <a:pt x="1" y="4657"/>
                    </a:lnTo>
                    <a:lnTo>
                      <a:pt x="41" y="4698"/>
                    </a:lnTo>
                    <a:lnTo>
                      <a:pt x="81" y="4758"/>
                    </a:lnTo>
                    <a:lnTo>
                      <a:pt x="8367" y="11331"/>
                    </a:lnTo>
                    <a:lnTo>
                      <a:pt x="8428" y="11371"/>
                    </a:lnTo>
                    <a:lnTo>
                      <a:pt x="8508" y="11391"/>
                    </a:lnTo>
                    <a:lnTo>
                      <a:pt x="8549" y="11371"/>
                    </a:lnTo>
                    <a:lnTo>
                      <a:pt x="8629" y="11331"/>
                    </a:lnTo>
                    <a:lnTo>
                      <a:pt x="8690" y="11270"/>
                    </a:lnTo>
                    <a:lnTo>
                      <a:pt x="10504" y="7298"/>
                    </a:lnTo>
                    <a:lnTo>
                      <a:pt x="10504" y="7218"/>
                    </a:lnTo>
                    <a:lnTo>
                      <a:pt x="10504" y="7157"/>
                    </a:lnTo>
                    <a:lnTo>
                      <a:pt x="10484" y="7097"/>
                    </a:lnTo>
                    <a:lnTo>
                      <a:pt x="10444" y="7036"/>
                    </a:lnTo>
                    <a:lnTo>
                      <a:pt x="1452" y="41"/>
                    </a:lnTo>
                    <a:lnTo>
                      <a:pt x="1412" y="20"/>
                    </a:lnTo>
                    <a:lnTo>
                      <a:pt x="1351"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4" name="Google Shape;1094;p6"/>
              <p:cNvSpPr/>
              <p:nvPr/>
            </p:nvSpPr>
            <p:spPr>
              <a:xfrm>
                <a:off x="3228600" y="1815175"/>
                <a:ext cx="859375" cy="996475"/>
              </a:xfrm>
              <a:custGeom>
                <a:rect b="b" l="l" r="r" t="t"/>
                <a:pathLst>
                  <a:path extrusionOk="0" h="39859" w="34375">
                    <a:moveTo>
                      <a:pt x="25262" y="1"/>
                    </a:moveTo>
                    <a:lnTo>
                      <a:pt x="15887" y="21593"/>
                    </a:lnTo>
                    <a:lnTo>
                      <a:pt x="13166" y="12218"/>
                    </a:lnTo>
                    <a:lnTo>
                      <a:pt x="10202" y="11674"/>
                    </a:ln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close/>
                  </a:path>
                </a:pathLst>
              </a:custGeom>
              <a:solidFill>
                <a:srgbClr val="5086D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5" name="Google Shape;1095;p6"/>
              <p:cNvSpPr/>
              <p:nvPr/>
            </p:nvSpPr>
            <p:spPr>
              <a:xfrm>
                <a:off x="3228600" y="1815175"/>
                <a:ext cx="859375" cy="996475"/>
              </a:xfrm>
              <a:custGeom>
                <a:rect b="b" l="l" r="r" t="t"/>
                <a:pathLst>
                  <a:path extrusionOk="0" fill="none" h="39859" w="34375">
                    <a:moveTo>
                      <a:pt x="122" y="2521"/>
                    </a:move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lnTo>
                      <a:pt x="15887" y="21593"/>
                    </a:lnTo>
                    <a:lnTo>
                      <a:pt x="13166" y="12218"/>
                    </a:lnTo>
                    <a:lnTo>
                      <a:pt x="10202" y="11674"/>
                    </a:lnTo>
                    <a:lnTo>
                      <a:pt x="122" y="2521"/>
                    </a:lnTo>
                  </a:path>
                </a:pathLst>
              </a:cu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6" name="Google Shape;1096;p6"/>
              <p:cNvSpPr/>
              <p:nvPr/>
            </p:nvSpPr>
            <p:spPr>
              <a:xfrm>
                <a:off x="3526475" y="1989075"/>
                <a:ext cx="113425" cy="488400"/>
              </a:xfrm>
              <a:custGeom>
                <a:rect b="b" l="l" r="r" t="t"/>
                <a:pathLst>
                  <a:path extrusionOk="0" h="19536" w="4537">
                    <a:moveTo>
                      <a:pt x="223" y="0"/>
                    </a:moveTo>
                    <a:lnTo>
                      <a:pt x="142" y="20"/>
                    </a:lnTo>
                    <a:lnTo>
                      <a:pt x="81" y="61"/>
                    </a:lnTo>
                    <a:lnTo>
                      <a:pt x="21" y="121"/>
                    </a:lnTo>
                    <a:lnTo>
                      <a:pt x="1" y="182"/>
                    </a:lnTo>
                    <a:lnTo>
                      <a:pt x="1" y="262"/>
                    </a:lnTo>
                    <a:lnTo>
                      <a:pt x="4113" y="13830"/>
                    </a:lnTo>
                    <a:lnTo>
                      <a:pt x="1694" y="19233"/>
                    </a:lnTo>
                    <a:lnTo>
                      <a:pt x="1674" y="19314"/>
                    </a:lnTo>
                    <a:lnTo>
                      <a:pt x="1674" y="19395"/>
                    </a:lnTo>
                    <a:lnTo>
                      <a:pt x="1714" y="19455"/>
                    </a:lnTo>
                    <a:lnTo>
                      <a:pt x="1795" y="19516"/>
                    </a:lnTo>
                    <a:lnTo>
                      <a:pt x="1876" y="19536"/>
                    </a:lnTo>
                    <a:lnTo>
                      <a:pt x="1936" y="19516"/>
                    </a:lnTo>
                    <a:lnTo>
                      <a:pt x="1976" y="19496"/>
                    </a:lnTo>
                    <a:lnTo>
                      <a:pt x="2037" y="19455"/>
                    </a:lnTo>
                    <a:lnTo>
                      <a:pt x="2057" y="19415"/>
                    </a:lnTo>
                    <a:lnTo>
                      <a:pt x="4517" y="13931"/>
                    </a:lnTo>
                    <a:lnTo>
                      <a:pt x="4537" y="13871"/>
                    </a:lnTo>
                    <a:lnTo>
                      <a:pt x="4517" y="13790"/>
                    </a:lnTo>
                    <a:lnTo>
                      <a:pt x="404" y="141"/>
                    </a:lnTo>
                    <a:lnTo>
                      <a:pt x="364" y="81"/>
                    </a:lnTo>
                    <a:lnTo>
                      <a:pt x="303" y="20"/>
                    </a:lnTo>
                    <a:lnTo>
                      <a:pt x="223"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7" name="Google Shape;1097;p6"/>
              <p:cNvSpPr/>
              <p:nvPr/>
            </p:nvSpPr>
            <p:spPr>
              <a:xfrm>
                <a:off x="3620725" y="2131200"/>
                <a:ext cx="105375" cy="228850"/>
              </a:xfrm>
              <a:custGeom>
                <a:rect b="b" l="l" r="r" t="t"/>
                <a:pathLst>
                  <a:path extrusionOk="0" h="9154" w="4215">
                    <a:moveTo>
                      <a:pt x="4013" y="0"/>
                    </a:moveTo>
                    <a:lnTo>
                      <a:pt x="3932" y="21"/>
                    </a:lnTo>
                    <a:lnTo>
                      <a:pt x="3851" y="61"/>
                    </a:lnTo>
                    <a:lnTo>
                      <a:pt x="3811" y="121"/>
                    </a:lnTo>
                    <a:lnTo>
                      <a:pt x="21" y="8871"/>
                    </a:lnTo>
                    <a:lnTo>
                      <a:pt x="1" y="8952"/>
                    </a:lnTo>
                    <a:lnTo>
                      <a:pt x="21" y="9012"/>
                    </a:lnTo>
                    <a:lnTo>
                      <a:pt x="61" y="9093"/>
                    </a:lnTo>
                    <a:lnTo>
                      <a:pt x="122" y="9133"/>
                    </a:lnTo>
                    <a:lnTo>
                      <a:pt x="202" y="9153"/>
                    </a:lnTo>
                    <a:lnTo>
                      <a:pt x="263" y="9133"/>
                    </a:lnTo>
                    <a:lnTo>
                      <a:pt x="323" y="9113"/>
                    </a:lnTo>
                    <a:lnTo>
                      <a:pt x="364" y="9073"/>
                    </a:lnTo>
                    <a:lnTo>
                      <a:pt x="404" y="9032"/>
                    </a:lnTo>
                    <a:lnTo>
                      <a:pt x="4194" y="283"/>
                    </a:lnTo>
                    <a:lnTo>
                      <a:pt x="4214" y="202"/>
                    </a:lnTo>
                    <a:lnTo>
                      <a:pt x="4194" y="121"/>
                    </a:lnTo>
                    <a:lnTo>
                      <a:pt x="4154" y="61"/>
                    </a:lnTo>
                    <a:lnTo>
                      <a:pt x="4073" y="21"/>
                    </a:lnTo>
                    <a:lnTo>
                      <a:pt x="4013"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8" name="Google Shape;1098;p6"/>
              <p:cNvSpPr/>
              <p:nvPr/>
            </p:nvSpPr>
            <p:spPr>
              <a:xfrm>
                <a:off x="3282550" y="2259225"/>
                <a:ext cx="603325" cy="557450"/>
              </a:xfrm>
              <a:custGeom>
                <a:rect b="b" l="l" r="r" t="t"/>
                <a:pathLst>
                  <a:path extrusionOk="0" h="22298" w="24133">
                    <a:moveTo>
                      <a:pt x="242" y="0"/>
                    </a:moveTo>
                    <a:lnTo>
                      <a:pt x="161" y="20"/>
                    </a:lnTo>
                    <a:lnTo>
                      <a:pt x="81" y="41"/>
                    </a:lnTo>
                    <a:lnTo>
                      <a:pt x="40" y="101"/>
                    </a:lnTo>
                    <a:lnTo>
                      <a:pt x="0" y="182"/>
                    </a:lnTo>
                    <a:lnTo>
                      <a:pt x="20" y="262"/>
                    </a:lnTo>
                    <a:lnTo>
                      <a:pt x="363" y="1553"/>
                    </a:lnTo>
                    <a:lnTo>
                      <a:pt x="806" y="3024"/>
                    </a:lnTo>
                    <a:lnTo>
                      <a:pt x="1311" y="4617"/>
                    </a:lnTo>
                    <a:lnTo>
                      <a:pt x="1895" y="6331"/>
                    </a:lnTo>
                    <a:lnTo>
                      <a:pt x="2218" y="7198"/>
                    </a:lnTo>
                    <a:lnTo>
                      <a:pt x="2560" y="8085"/>
                    </a:lnTo>
                    <a:lnTo>
                      <a:pt x="2903" y="8992"/>
                    </a:lnTo>
                    <a:lnTo>
                      <a:pt x="3286" y="9879"/>
                    </a:lnTo>
                    <a:lnTo>
                      <a:pt x="3669" y="10786"/>
                    </a:lnTo>
                    <a:lnTo>
                      <a:pt x="4093" y="11673"/>
                    </a:lnTo>
                    <a:lnTo>
                      <a:pt x="4516" y="12560"/>
                    </a:lnTo>
                    <a:lnTo>
                      <a:pt x="4960" y="13447"/>
                    </a:lnTo>
                    <a:lnTo>
                      <a:pt x="5423" y="14294"/>
                    </a:lnTo>
                    <a:lnTo>
                      <a:pt x="5927" y="15141"/>
                    </a:lnTo>
                    <a:lnTo>
                      <a:pt x="6431" y="15947"/>
                    </a:lnTo>
                    <a:lnTo>
                      <a:pt x="6935" y="16734"/>
                    </a:lnTo>
                    <a:lnTo>
                      <a:pt x="7480" y="17480"/>
                    </a:lnTo>
                    <a:lnTo>
                      <a:pt x="8044" y="18185"/>
                    </a:lnTo>
                    <a:lnTo>
                      <a:pt x="8629" y="18851"/>
                    </a:lnTo>
                    <a:lnTo>
                      <a:pt x="9213" y="19475"/>
                    </a:lnTo>
                    <a:lnTo>
                      <a:pt x="9516" y="19758"/>
                    </a:lnTo>
                    <a:lnTo>
                      <a:pt x="9838" y="20040"/>
                    </a:lnTo>
                    <a:lnTo>
                      <a:pt x="10141" y="20302"/>
                    </a:lnTo>
                    <a:lnTo>
                      <a:pt x="10463" y="20564"/>
                    </a:lnTo>
                    <a:lnTo>
                      <a:pt x="10786" y="20806"/>
                    </a:lnTo>
                    <a:lnTo>
                      <a:pt x="11108" y="21028"/>
                    </a:lnTo>
                    <a:lnTo>
                      <a:pt x="11451" y="21229"/>
                    </a:lnTo>
                    <a:lnTo>
                      <a:pt x="11794" y="21411"/>
                    </a:lnTo>
                    <a:lnTo>
                      <a:pt x="12117" y="21592"/>
                    </a:lnTo>
                    <a:lnTo>
                      <a:pt x="12479" y="21733"/>
                    </a:lnTo>
                    <a:lnTo>
                      <a:pt x="12822" y="21875"/>
                    </a:lnTo>
                    <a:lnTo>
                      <a:pt x="13185" y="21996"/>
                    </a:lnTo>
                    <a:lnTo>
                      <a:pt x="13548" y="22096"/>
                    </a:lnTo>
                    <a:lnTo>
                      <a:pt x="13911" y="22177"/>
                    </a:lnTo>
                    <a:lnTo>
                      <a:pt x="14274" y="22238"/>
                    </a:lnTo>
                    <a:lnTo>
                      <a:pt x="14637" y="22278"/>
                    </a:lnTo>
                    <a:lnTo>
                      <a:pt x="14838" y="22298"/>
                    </a:lnTo>
                    <a:lnTo>
                      <a:pt x="15282" y="22298"/>
                    </a:lnTo>
                    <a:lnTo>
                      <a:pt x="15524" y="22258"/>
                    </a:lnTo>
                    <a:lnTo>
                      <a:pt x="15786" y="22197"/>
                    </a:lnTo>
                    <a:lnTo>
                      <a:pt x="16028" y="22137"/>
                    </a:lnTo>
                    <a:lnTo>
                      <a:pt x="16290" y="22036"/>
                    </a:lnTo>
                    <a:lnTo>
                      <a:pt x="16532" y="21935"/>
                    </a:lnTo>
                    <a:lnTo>
                      <a:pt x="16794" y="21794"/>
                    </a:lnTo>
                    <a:lnTo>
                      <a:pt x="17056" y="21633"/>
                    </a:lnTo>
                    <a:lnTo>
                      <a:pt x="17338" y="21471"/>
                    </a:lnTo>
                    <a:lnTo>
                      <a:pt x="17600" y="21270"/>
                    </a:lnTo>
                    <a:lnTo>
                      <a:pt x="17862" y="21048"/>
                    </a:lnTo>
                    <a:lnTo>
                      <a:pt x="18144" y="20806"/>
                    </a:lnTo>
                    <a:lnTo>
                      <a:pt x="18427" y="20564"/>
                    </a:lnTo>
                    <a:lnTo>
                      <a:pt x="18689" y="20282"/>
                    </a:lnTo>
                    <a:lnTo>
                      <a:pt x="19253" y="19657"/>
                    </a:lnTo>
                    <a:lnTo>
                      <a:pt x="19838" y="18971"/>
                    </a:lnTo>
                    <a:lnTo>
                      <a:pt x="20423" y="18185"/>
                    </a:lnTo>
                    <a:lnTo>
                      <a:pt x="21007" y="17318"/>
                    </a:lnTo>
                    <a:lnTo>
                      <a:pt x="21612" y="16391"/>
                    </a:lnTo>
                    <a:lnTo>
                      <a:pt x="22217" y="15363"/>
                    </a:lnTo>
                    <a:lnTo>
                      <a:pt x="22842" y="14254"/>
                    </a:lnTo>
                    <a:lnTo>
                      <a:pt x="23467" y="13064"/>
                    </a:lnTo>
                    <a:lnTo>
                      <a:pt x="24112" y="11794"/>
                    </a:lnTo>
                    <a:lnTo>
                      <a:pt x="24132" y="11714"/>
                    </a:lnTo>
                    <a:lnTo>
                      <a:pt x="24112" y="11653"/>
                    </a:lnTo>
                    <a:lnTo>
                      <a:pt x="24072" y="11573"/>
                    </a:lnTo>
                    <a:lnTo>
                      <a:pt x="24011" y="11532"/>
                    </a:lnTo>
                    <a:lnTo>
                      <a:pt x="23931" y="11512"/>
                    </a:lnTo>
                    <a:lnTo>
                      <a:pt x="23850" y="11512"/>
                    </a:lnTo>
                    <a:lnTo>
                      <a:pt x="23789" y="11552"/>
                    </a:lnTo>
                    <a:lnTo>
                      <a:pt x="23729" y="11613"/>
                    </a:lnTo>
                    <a:lnTo>
                      <a:pt x="23084" y="12903"/>
                    </a:lnTo>
                    <a:lnTo>
                      <a:pt x="22459" y="14093"/>
                    </a:lnTo>
                    <a:lnTo>
                      <a:pt x="21834" y="15201"/>
                    </a:lnTo>
                    <a:lnTo>
                      <a:pt x="21209" y="16250"/>
                    </a:lnTo>
                    <a:lnTo>
                      <a:pt x="20604" y="17177"/>
                    </a:lnTo>
                    <a:lnTo>
                      <a:pt x="19999" y="18044"/>
                    </a:lnTo>
                    <a:lnTo>
                      <a:pt x="19415" y="18830"/>
                    </a:lnTo>
                    <a:lnTo>
                      <a:pt x="18830" y="19516"/>
                    </a:lnTo>
                    <a:lnTo>
                      <a:pt x="18548" y="19818"/>
                    </a:lnTo>
                    <a:lnTo>
                      <a:pt x="18265" y="20121"/>
                    </a:lnTo>
                    <a:lnTo>
                      <a:pt x="18003" y="20383"/>
                    </a:lnTo>
                    <a:lnTo>
                      <a:pt x="17721" y="20625"/>
                    </a:lnTo>
                    <a:lnTo>
                      <a:pt x="17459" y="20846"/>
                    </a:lnTo>
                    <a:lnTo>
                      <a:pt x="17177" y="21068"/>
                    </a:lnTo>
                    <a:lnTo>
                      <a:pt x="16915" y="21250"/>
                    </a:lnTo>
                    <a:lnTo>
                      <a:pt x="16653" y="21391"/>
                    </a:lnTo>
                    <a:lnTo>
                      <a:pt x="16391" y="21532"/>
                    </a:lnTo>
                    <a:lnTo>
                      <a:pt x="16149" y="21653"/>
                    </a:lnTo>
                    <a:lnTo>
                      <a:pt x="15887" y="21733"/>
                    </a:lnTo>
                    <a:lnTo>
                      <a:pt x="15645" y="21814"/>
                    </a:lnTo>
                    <a:lnTo>
                      <a:pt x="15403" y="21854"/>
                    </a:lnTo>
                    <a:lnTo>
                      <a:pt x="15161" y="21875"/>
                    </a:lnTo>
                    <a:lnTo>
                      <a:pt x="14919" y="21895"/>
                    </a:lnTo>
                    <a:lnTo>
                      <a:pt x="14697" y="21854"/>
                    </a:lnTo>
                    <a:lnTo>
                      <a:pt x="14435" y="21834"/>
                    </a:lnTo>
                    <a:lnTo>
                      <a:pt x="14153" y="21794"/>
                    </a:lnTo>
                    <a:lnTo>
                      <a:pt x="13870" y="21733"/>
                    </a:lnTo>
                    <a:lnTo>
                      <a:pt x="13548" y="21653"/>
                    </a:lnTo>
                    <a:lnTo>
                      <a:pt x="13205" y="21552"/>
                    </a:lnTo>
                    <a:lnTo>
                      <a:pt x="12842" y="21411"/>
                    </a:lnTo>
                    <a:lnTo>
                      <a:pt x="12479" y="21250"/>
                    </a:lnTo>
                    <a:lnTo>
                      <a:pt x="12076" y="21068"/>
                    </a:lnTo>
                    <a:lnTo>
                      <a:pt x="11673" y="20826"/>
                    </a:lnTo>
                    <a:lnTo>
                      <a:pt x="11270" y="20564"/>
                    </a:lnTo>
                    <a:lnTo>
                      <a:pt x="10826" y="20262"/>
                    </a:lnTo>
                    <a:lnTo>
                      <a:pt x="10383" y="19919"/>
                    </a:lnTo>
                    <a:lnTo>
                      <a:pt x="9919" y="19516"/>
                    </a:lnTo>
                    <a:lnTo>
                      <a:pt x="9455" y="19092"/>
                    </a:lnTo>
                    <a:lnTo>
                      <a:pt x="8971" y="18588"/>
                    </a:lnTo>
                    <a:lnTo>
                      <a:pt x="8488" y="18064"/>
                    </a:lnTo>
                    <a:lnTo>
                      <a:pt x="8004" y="17459"/>
                    </a:lnTo>
                    <a:lnTo>
                      <a:pt x="7500" y="16814"/>
                    </a:lnTo>
                    <a:lnTo>
                      <a:pt x="6996" y="16089"/>
                    </a:lnTo>
                    <a:lnTo>
                      <a:pt x="6492" y="15322"/>
                    </a:lnTo>
                    <a:lnTo>
                      <a:pt x="5988" y="14476"/>
                    </a:lnTo>
                    <a:lnTo>
                      <a:pt x="5464" y="13568"/>
                    </a:lnTo>
                    <a:lnTo>
                      <a:pt x="4960" y="12581"/>
                    </a:lnTo>
                    <a:lnTo>
                      <a:pt x="4435" y="11532"/>
                    </a:lnTo>
                    <a:lnTo>
                      <a:pt x="3911" y="10403"/>
                    </a:lnTo>
                    <a:lnTo>
                      <a:pt x="3407" y="9194"/>
                    </a:lnTo>
                    <a:lnTo>
                      <a:pt x="2883" y="7903"/>
                    </a:lnTo>
                    <a:lnTo>
                      <a:pt x="2379" y="6532"/>
                    </a:lnTo>
                    <a:lnTo>
                      <a:pt x="1875" y="5081"/>
                    </a:lnTo>
                    <a:lnTo>
                      <a:pt x="1391" y="3528"/>
                    </a:lnTo>
                    <a:lnTo>
                      <a:pt x="887" y="1895"/>
                    </a:lnTo>
                    <a:lnTo>
                      <a:pt x="403" y="162"/>
                    </a:lnTo>
                    <a:lnTo>
                      <a:pt x="363" y="81"/>
                    </a:lnTo>
                    <a:lnTo>
                      <a:pt x="323" y="41"/>
                    </a:lnTo>
                    <a:lnTo>
                      <a:pt x="242" y="0"/>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099" name="Google Shape;1099;p6"/>
              <p:cNvSpPr/>
              <p:nvPr/>
            </p:nvSpPr>
            <p:spPr>
              <a:xfrm>
                <a:off x="3272450" y="1827275"/>
                <a:ext cx="213225" cy="103850"/>
              </a:xfrm>
              <a:custGeom>
                <a:rect b="b" l="l" r="r" t="t"/>
                <a:pathLst>
                  <a:path extrusionOk="0" h="4154" w="8529">
                    <a:moveTo>
                      <a:pt x="202" y="1"/>
                    </a:moveTo>
                    <a:lnTo>
                      <a:pt x="122" y="21"/>
                    </a:lnTo>
                    <a:lnTo>
                      <a:pt x="61" y="61"/>
                    </a:lnTo>
                    <a:lnTo>
                      <a:pt x="21" y="142"/>
                    </a:lnTo>
                    <a:lnTo>
                      <a:pt x="1" y="222"/>
                    </a:lnTo>
                    <a:lnTo>
                      <a:pt x="21" y="303"/>
                    </a:lnTo>
                    <a:lnTo>
                      <a:pt x="61" y="363"/>
                    </a:lnTo>
                    <a:lnTo>
                      <a:pt x="122" y="404"/>
                    </a:lnTo>
                    <a:lnTo>
                      <a:pt x="223" y="424"/>
                    </a:lnTo>
                    <a:lnTo>
                      <a:pt x="868" y="424"/>
                    </a:lnTo>
                    <a:lnTo>
                      <a:pt x="1493" y="484"/>
                    </a:lnTo>
                    <a:lnTo>
                      <a:pt x="2118" y="585"/>
                    </a:lnTo>
                    <a:lnTo>
                      <a:pt x="2702" y="726"/>
                    </a:lnTo>
                    <a:lnTo>
                      <a:pt x="3267" y="888"/>
                    </a:lnTo>
                    <a:lnTo>
                      <a:pt x="3831" y="1089"/>
                    </a:lnTo>
                    <a:lnTo>
                      <a:pt x="4356" y="1331"/>
                    </a:lnTo>
                    <a:lnTo>
                      <a:pt x="4880" y="1573"/>
                    </a:lnTo>
                    <a:lnTo>
                      <a:pt x="5364" y="1855"/>
                    </a:lnTo>
                    <a:lnTo>
                      <a:pt x="5827" y="2158"/>
                    </a:lnTo>
                    <a:lnTo>
                      <a:pt x="6291" y="2460"/>
                    </a:lnTo>
                    <a:lnTo>
                      <a:pt x="6714" y="2783"/>
                    </a:lnTo>
                    <a:lnTo>
                      <a:pt x="7118" y="3105"/>
                    </a:lnTo>
                    <a:lnTo>
                      <a:pt x="7480" y="3428"/>
                    </a:lnTo>
                    <a:lnTo>
                      <a:pt x="7843" y="3750"/>
                    </a:lnTo>
                    <a:lnTo>
                      <a:pt x="8166" y="4093"/>
                    </a:lnTo>
                    <a:lnTo>
                      <a:pt x="8246" y="4134"/>
                    </a:lnTo>
                    <a:lnTo>
                      <a:pt x="8307" y="4154"/>
                    </a:lnTo>
                    <a:lnTo>
                      <a:pt x="8388" y="4134"/>
                    </a:lnTo>
                    <a:lnTo>
                      <a:pt x="8468" y="4093"/>
                    </a:lnTo>
                    <a:lnTo>
                      <a:pt x="8509" y="4013"/>
                    </a:lnTo>
                    <a:lnTo>
                      <a:pt x="8529" y="3932"/>
                    </a:lnTo>
                    <a:lnTo>
                      <a:pt x="8509" y="3871"/>
                    </a:lnTo>
                    <a:lnTo>
                      <a:pt x="8468" y="3791"/>
                    </a:lnTo>
                    <a:lnTo>
                      <a:pt x="8126" y="3468"/>
                    </a:lnTo>
                    <a:lnTo>
                      <a:pt x="7763" y="3125"/>
                    </a:lnTo>
                    <a:lnTo>
                      <a:pt x="7359" y="2783"/>
                    </a:lnTo>
                    <a:lnTo>
                      <a:pt x="6956" y="2440"/>
                    </a:lnTo>
                    <a:lnTo>
                      <a:pt x="6513" y="2117"/>
                    </a:lnTo>
                    <a:lnTo>
                      <a:pt x="6049" y="1795"/>
                    </a:lnTo>
                    <a:lnTo>
                      <a:pt x="5565" y="1492"/>
                    </a:lnTo>
                    <a:lnTo>
                      <a:pt x="5041" y="1210"/>
                    </a:lnTo>
                    <a:lnTo>
                      <a:pt x="4517" y="948"/>
                    </a:lnTo>
                    <a:lnTo>
                      <a:pt x="3972" y="706"/>
                    </a:lnTo>
                    <a:lnTo>
                      <a:pt x="3388" y="505"/>
                    </a:lnTo>
                    <a:lnTo>
                      <a:pt x="2783" y="323"/>
                    </a:lnTo>
                    <a:lnTo>
                      <a:pt x="2178" y="182"/>
                    </a:lnTo>
                    <a:lnTo>
                      <a:pt x="1533" y="81"/>
                    </a:lnTo>
                    <a:lnTo>
                      <a:pt x="888" y="21"/>
                    </a:lnTo>
                    <a:lnTo>
                      <a:pt x="545"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100" name="Google Shape;1100;p6"/>
              <p:cNvSpPr/>
              <p:nvPr/>
            </p:nvSpPr>
            <p:spPr>
              <a:xfrm>
                <a:off x="3491200" y="1937650"/>
                <a:ext cx="28750" cy="33800"/>
              </a:xfrm>
              <a:custGeom>
                <a:rect b="b" l="l" r="r" t="t"/>
                <a:pathLst>
                  <a:path extrusionOk="0" h="1352" w="1150">
                    <a:moveTo>
                      <a:pt x="222" y="1"/>
                    </a:moveTo>
                    <a:lnTo>
                      <a:pt x="142" y="21"/>
                    </a:lnTo>
                    <a:lnTo>
                      <a:pt x="61" y="61"/>
                    </a:lnTo>
                    <a:lnTo>
                      <a:pt x="21" y="122"/>
                    </a:lnTo>
                    <a:lnTo>
                      <a:pt x="1" y="202"/>
                    </a:lnTo>
                    <a:lnTo>
                      <a:pt x="1" y="283"/>
                    </a:lnTo>
                    <a:lnTo>
                      <a:pt x="41" y="344"/>
                    </a:lnTo>
                    <a:lnTo>
                      <a:pt x="363" y="727"/>
                    </a:lnTo>
                    <a:lnTo>
                      <a:pt x="605" y="1009"/>
                    </a:lnTo>
                    <a:lnTo>
                      <a:pt x="787" y="1271"/>
                    </a:lnTo>
                    <a:lnTo>
                      <a:pt x="827" y="1311"/>
                    </a:lnTo>
                    <a:lnTo>
                      <a:pt x="867" y="1331"/>
                    </a:lnTo>
                    <a:lnTo>
                      <a:pt x="948" y="1352"/>
                    </a:lnTo>
                    <a:lnTo>
                      <a:pt x="1009" y="1352"/>
                    </a:lnTo>
                    <a:lnTo>
                      <a:pt x="1069" y="1311"/>
                    </a:lnTo>
                    <a:lnTo>
                      <a:pt x="1129" y="1251"/>
                    </a:lnTo>
                    <a:lnTo>
                      <a:pt x="1150" y="1190"/>
                    </a:lnTo>
                    <a:lnTo>
                      <a:pt x="1150" y="1110"/>
                    </a:lnTo>
                    <a:lnTo>
                      <a:pt x="1129" y="1029"/>
                    </a:lnTo>
                    <a:lnTo>
                      <a:pt x="928" y="767"/>
                    </a:lnTo>
                    <a:lnTo>
                      <a:pt x="686" y="464"/>
                    </a:lnTo>
                    <a:lnTo>
                      <a:pt x="363" y="81"/>
                    </a:lnTo>
                    <a:lnTo>
                      <a:pt x="303" y="21"/>
                    </a:lnTo>
                    <a:lnTo>
                      <a:pt x="222" y="1"/>
                    </a:lnTo>
                    <a:close/>
                  </a:path>
                </a:pathLst>
              </a:custGeom>
              <a:solidFill>
                <a:srgbClr val="2C304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101" name="Google Shape;1101;p6"/>
              <p:cNvSpPr/>
              <p:nvPr/>
            </p:nvSpPr>
            <p:spPr>
              <a:xfrm>
                <a:off x="3523450" y="238125"/>
                <a:ext cx="94275" cy="192050"/>
              </a:xfrm>
              <a:custGeom>
                <a:rect b="b" l="l" r="r" t="t"/>
                <a:pathLst>
                  <a:path extrusionOk="0" h="7682" w="3771">
                    <a:moveTo>
                      <a:pt x="444" y="0"/>
                    </a:moveTo>
                    <a:lnTo>
                      <a:pt x="344" y="40"/>
                    </a:lnTo>
                    <a:lnTo>
                      <a:pt x="243" y="101"/>
                    </a:lnTo>
                    <a:lnTo>
                      <a:pt x="162" y="161"/>
                    </a:lnTo>
                    <a:lnTo>
                      <a:pt x="81" y="242"/>
                    </a:lnTo>
                    <a:lnTo>
                      <a:pt x="41" y="343"/>
                    </a:lnTo>
                    <a:lnTo>
                      <a:pt x="1" y="444"/>
                    </a:lnTo>
                    <a:lnTo>
                      <a:pt x="1" y="544"/>
                    </a:lnTo>
                    <a:lnTo>
                      <a:pt x="1" y="645"/>
                    </a:lnTo>
                    <a:lnTo>
                      <a:pt x="41" y="766"/>
                    </a:lnTo>
                    <a:lnTo>
                      <a:pt x="2722" y="7338"/>
                    </a:lnTo>
                    <a:lnTo>
                      <a:pt x="2763" y="7419"/>
                    </a:lnTo>
                    <a:lnTo>
                      <a:pt x="2803" y="7480"/>
                    </a:lnTo>
                    <a:lnTo>
                      <a:pt x="2924" y="7601"/>
                    </a:lnTo>
                    <a:lnTo>
                      <a:pt x="3065" y="7661"/>
                    </a:lnTo>
                    <a:lnTo>
                      <a:pt x="3226" y="7681"/>
                    </a:lnTo>
                    <a:lnTo>
                      <a:pt x="3327" y="7681"/>
                    </a:lnTo>
                    <a:lnTo>
                      <a:pt x="3428" y="7641"/>
                    </a:lnTo>
                    <a:lnTo>
                      <a:pt x="3529" y="7601"/>
                    </a:lnTo>
                    <a:lnTo>
                      <a:pt x="3610" y="7520"/>
                    </a:lnTo>
                    <a:lnTo>
                      <a:pt x="3690" y="7439"/>
                    </a:lnTo>
                    <a:lnTo>
                      <a:pt x="3730" y="7359"/>
                    </a:lnTo>
                    <a:lnTo>
                      <a:pt x="3771" y="7258"/>
                    </a:lnTo>
                    <a:lnTo>
                      <a:pt x="3771" y="7137"/>
                    </a:lnTo>
                    <a:lnTo>
                      <a:pt x="3771" y="7036"/>
                    </a:lnTo>
                    <a:lnTo>
                      <a:pt x="3730" y="6935"/>
                    </a:lnTo>
                    <a:lnTo>
                      <a:pt x="1049" y="343"/>
                    </a:lnTo>
                    <a:lnTo>
                      <a:pt x="1009" y="242"/>
                    </a:lnTo>
                    <a:lnTo>
                      <a:pt x="928" y="161"/>
                    </a:lnTo>
                    <a:lnTo>
                      <a:pt x="848" y="101"/>
                    </a:lnTo>
                    <a:lnTo>
                      <a:pt x="767" y="40"/>
                    </a:lnTo>
                    <a:lnTo>
                      <a:pt x="666" y="20"/>
                    </a:lnTo>
                    <a:lnTo>
                      <a:pt x="545" y="0"/>
                    </a:lnTo>
                    <a:close/>
                  </a:path>
                </a:pathLst>
              </a:custGeom>
              <a:solidFill>
                <a:srgbClr val="1C45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102" name="Google Shape;1102;p6"/>
              <p:cNvSpPr/>
              <p:nvPr/>
            </p:nvSpPr>
            <p:spPr>
              <a:xfrm>
                <a:off x="3312775" y="363100"/>
                <a:ext cx="159300" cy="147200"/>
              </a:xfrm>
              <a:custGeom>
                <a:rect b="b" l="l" r="r" t="t"/>
                <a:pathLst>
                  <a:path extrusionOk="0" h="5888" w="6372">
                    <a:moveTo>
                      <a:pt x="525" y="1"/>
                    </a:moveTo>
                    <a:lnTo>
                      <a:pt x="424" y="21"/>
                    </a:lnTo>
                    <a:lnTo>
                      <a:pt x="323" y="41"/>
                    </a:lnTo>
                    <a:lnTo>
                      <a:pt x="222" y="102"/>
                    </a:lnTo>
                    <a:lnTo>
                      <a:pt x="142" y="182"/>
                    </a:lnTo>
                    <a:lnTo>
                      <a:pt x="81" y="263"/>
                    </a:lnTo>
                    <a:lnTo>
                      <a:pt x="41" y="364"/>
                    </a:lnTo>
                    <a:lnTo>
                      <a:pt x="1" y="465"/>
                    </a:lnTo>
                    <a:lnTo>
                      <a:pt x="1" y="565"/>
                    </a:lnTo>
                    <a:lnTo>
                      <a:pt x="21" y="686"/>
                    </a:lnTo>
                    <a:lnTo>
                      <a:pt x="61" y="787"/>
                    </a:lnTo>
                    <a:lnTo>
                      <a:pt x="102" y="868"/>
                    </a:lnTo>
                    <a:lnTo>
                      <a:pt x="182" y="948"/>
                    </a:lnTo>
                    <a:lnTo>
                      <a:pt x="5444" y="5747"/>
                    </a:lnTo>
                    <a:lnTo>
                      <a:pt x="5525" y="5807"/>
                    </a:lnTo>
                    <a:lnTo>
                      <a:pt x="5625" y="5847"/>
                    </a:lnTo>
                    <a:lnTo>
                      <a:pt x="5706" y="5868"/>
                    </a:lnTo>
                    <a:lnTo>
                      <a:pt x="5807" y="5888"/>
                    </a:lnTo>
                    <a:lnTo>
                      <a:pt x="5928" y="5868"/>
                    </a:lnTo>
                    <a:lnTo>
                      <a:pt x="6029" y="5827"/>
                    </a:lnTo>
                    <a:lnTo>
                      <a:pt x="6129" y="5787"/>
                    </a:lnTo>
                    <a:lnTo>
                      <a:pt x="6210" y="5706"/>
                    </a:lnTo>
                    <a:lnTo>
                      <a:pt x="6291" y="5606"/>
                    </a:lnTo>
                    <a:lnTo>
                      <a:pt x="6331" y="5505"/>
                    </a:lnTo>
                    <a:lnTo>
                      <a:pt x="6351" y="5404"/>
                    </a:lnTo>
                    <a:lnTo>
                      <a:pt x="6371" y="5303"/>
                    </a:lnTo>
                    <a:lnTo>
                      <a:pt x="6351" y="5202"/>
                    </a:lnTo>
                    <a:lnTo>
                      <a:pt x="6311" y="5101"/>
                    </a:lnTo>
                    <a:lnTo>
                      <a:pt x="6250" y="5001"/>
                    </a:lnTo>
                    <a:lnTo>
                      <a:pt x="6190" y="4920"/>
                    </a:lnTo>
                    <a:lnTo>
                      <a:pt x="928" y="142"/>
                    </a:lnTo>
                    <a:lnTo>
                      <a:pt x="827" y="81"/>
                    </a:lnTo>
                    <a:lnTo>
                      <a:pt x="726" y="21"/>
                    </a:lnTo>
                    <a:lnTo>
                      <a:pt x="626" y="1"/>
                    </a:lnTo>
                    <a:close/>
                  </a:path>
                </a:pathLst>
              </a:custGeom>
              <a:solidFill>
                <a:srgbClr val="1C45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103" name="Google Shape;1103;p6"/>
              <p:cNvSpPr/>
              <p:nvPr/>
            </p:nvSpPr>
            <p:spPr>
              <a:xfrm>
                <a:off x="3191325" y="586400"/>
                <a:ext cx="198600" cy="74600"/>
              </a:xfrm>
              <a:custGeom>
                <a:rect b="b" l="l" r="r" t="t"/>
                <a:pathLst>
                  <a:path extrusionOk="0" h="2984" w="7944">
                    <a:moveTo>
                      <a:pt x="464" y="0"/>
                    </a:moveTo>
                    <a:lnTo>
                      <a:pt x="363" y="20"/>
                    </a:lnTo>
                    <a:lnTo>
                      <a:pt x="262" y="61"/>
                    </a:lnTo>
                    <a:lnTo>
                      <a:pt x="181" y="121"/>
                    </a:lnTo>
                    <a:lnTo>
                      <a:pt x="121" y="202"/>
                    </a:lnTo>
                    <a:lnTo>
                      <a:pt x="61" y="302"/>
                    </a:lnTo>
                    <a:lnTo>
                      <a:pt x="20" y="403"/>
                    </a:lnTo>
                    <a:lnTo>
                      <a:pt x="0" y="504"/>
                    </a:lnTo>
                    <a:lnTo>
                      <a:pt x="0" y="625"/>
                    </a:lnTo>
                    <a:lnTo>
                      <a:pt x="20" y="726"/>
                    </a:lnTo>
                    <a:lnTo>
                      <a:pt x="61" y="806"/>
                    </a:lnTo>
                    <a:lnTo>
                      <a:pt x="121" y="907"/>
                    </a:lnTo>
                    <a:lnTo>
                      <a:pt x="202" y="968"/>
                    </a:lnTo>
                    <a:lnTo>
                      <a:pt x="302" y="1028"/>
                    </a:lnTo>
                    <a:lnTo>
                      <a:pt x="403" y="1069"/>
                    </a:lnTo>
                    <a:lnTo>
                      <a:pt x="7258" y="2964"/>
                    </a:lnTo>
                    <a:lnTo>
                      <a:pt x="7399" y="2984"/>
                    </a:lnTo>
                    <a:lnTo>
                      <a:pt x="7480" y="2984"/>
                    </a:lnTo>
                    <a:lnTo>
                      <a:pt x="7580" y="2943"/>
                    </a:lnTo>
                    <a:lnTo>
                      <a:pt x="7661" y="2923"/>
                    </a:lnTo>
                    <a:lnTo>
                      <a:pt x="7721" y="2863"/>
                    </a:lnTo>
                    <a:lnTo>
                      <a:pt x="7802" y="2823"/>
                    </a:lnTo>
                    <a:lnTo>
                      <a:pt x="7842" y="2742"/>
                    </a:lnTo>
                    <a:lnTo>
                      <a:pt x="7903" y="2661"/>
                    </a:lnTo>
                    <a:lnTo>
                      <a:pt x="7923" y="2581"/>
                    </a:lnTo>
                    <a:lnTo>
                      <a:pt x="7943" y="2460"/>
                    </a:lnTo>
                    <a:lnTo>
                      <a:pt x="7943" y="2359"/>
                    </a:lnTo>
                    <a:lnTo>
                      <a:pt x="7923" y="2258"/>
                    </a:lnTo>
                    <a:lnTo>
                      <a:pt x="7883" y="2157"/>
                    </a:lnTo>
                    <a:lnTo>
                      <a:pt x="7822" y="2077"/>
                    </a:lnTo>
                    <a:lnTo>
                      <a:pt x="7742" y="1996"/>
                    </a:lnTo>
                    <a:lnTo>
                      <a:pt x="7641" y="1935"/>
                    </a:lnTo>
                    <a:lnTo>
                      <a:pt x="7540" y="1895"/>
                    </a:lnTo>
                    <a:lnTo>
                      <a:pt x="685" y="20"/>
                    </a:lnTo>
                    <a:lnTo>
                      <a:pt x="585" y="0"/>
                    </a:lnTo>
                    <a:close/>
                  </a:path>
                </a:pathLst>
              </a:custGeom>
              <a:solidFill>
                <a:srgbClr val="1C45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pic>
        <p:nvPicPr>
          <p:cNvPr id="1104" name="Google Shape;1104;p6"/>
          <p:cNvPicPr preferRelativeResize="0"/>
          <p:nvPr/>
        </p:nvPicPr>
        <p:blipFill rotWithShape="1">
          <a:blip r:embed="rId7">
            <a:alphaModFix/>
          </a:blip>
          <a:srcRect b="0" l="0" r="0" t="0"/>
          <a:stretch/>
        </p:blipFill>
        <p:spPr>
          <a:xfrm>
            <a:off x="2363306" y="2393714"/>
            <a:ext cx="2152840" cy="18483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7"/>
          <p:cNvPicPr preferRelativeResize="0"/>
          <p:nvPr/>
        </p:nvPicPr>
        <p:blipFill rotWithShape="1">
          <a:blip r:embed="rId3">
            <a:alphaModFix/>
          </a:blip>
          <a:srcRect b="0" l="0" r="0" t="0"/>
          <a:stretch/>
        </p:blipFill>
        <p:spPr>
          <a:xfrm>
            <a:off x="805957" y="2373201"/>
            <a:ext cx="1689540" cy="1267155"/>
          </a:xfrm>
          <a:prstGeom prst="rect">
            <a:avLst/>
          </a:prstGeom>
          <a:noFill/>
          <a:ln>
            <a:noFill/>
          </a:ln>
        </p:spPr>
      </p:pic>
      <p:grpSp>
        <p:nvGrpSpPr>
          <p:cNvPr id="1110" name="Google Shape;1110;p7"/>
          <p:cNvGrpSpPr/>
          <p:nvPr/>
        </p:nvGrpSpPr>
        <p:grpSpPr>
          <a:xfrm>
            <a:off x="699619" y="910976"/>
            <a:ext cx="4356480" cy="176025"/>
            <a:chOff x="4345425" y="2175475"/>
            <a:chExt cx="800750" cy="176025"/>
          </a:xfrm>
        </p:grpSpPr>
        <p:sp>
          <p:nvSpPr>
            <p:cNvPr id="1111" name="Google Shape;1111;p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2" name="Google Shape;1112;p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13" name="Google Shape;1113;p7"/>
          <p:cNvSpPr txBox="1"/>
          <p:nvPr>
            <p:ph type="title"/>
          </p:nvPr>
        </p:nvSpPr>
        <p:spPr>
          <a:xfrm>
            <a:off x="720000" y="540000"/>
            <a:ext cx="7704000" cy="36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ID">
                <a:latin typeface="Itim"/>
                <a:ea typeface="Itim"/>
                <a:cs typeface="Itim"/>
                <a:sym typeface="Itim"/>
              </a:rPr>
              <a:t>ROAD OF MAP</a:t>
            </a:r>
            <a:endParaRPr>
              <a:latin typeface="Itim"/>
              <a:ea typeface="Itim"/>
              <a:cs typeface="Itim"/>
              <a:sym typeface="Itim"/>
            </a:endParaRPr>
          </a:p>
        </p:txBody>
      </p:sp>
      <p:grpSp>
        <p:nvGrpSpPr>
          <p:cNvPr id="1114" name="Google Shape;1114;p7"/>
          <p:cNvGrpSpPr/>
          <p:nvPr/>
        </p:nvGrpSpPr>
        <p:grpSpPr>
          <a:xfrm rot="649063">
            <a:off x="6666677" y="96756"/>
            <a:ext cx="2500678" cy="733246"/>
            <a:chOff x="4038775" y="3369325"/>
            <a:chExt cx="1789725" cy="711700"/>
          </a:xfrm>
        </p:grpSpPr>
        <p:sp>
          <p:nvSpPr>
            <p:cNvPr id="1115" name="Google Shape;1115;p7"/>
            <p:cNvSpPr/>
            <p:nvPr/>
          </p:nvSpPr>
          <p:spPr>
            <a:xfrm>
              <a:off x="4059950" y="3603700"/>
              <a:ext cx="523950" cy="276175"/>
            </a:xfrm>
            <a:custGeom>
              <a:rect b="b" l="l" r="r" t="t"/>
              <a:pathLst>
                <a:path extrusionOk="0" h="11047" w="20958">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6" name="Google Shape;1116;p7"/>
            <p:cNvSpPr/>
            <p:nvPr/>
          </p:nvSpPr>
          <p:spPr>
            <a:xfrm>
              <a:off x="4043050" y="3372050"/>
              <a:ext cx="501200" cy="322275"/>
            </a:xfrm>
            <a:custGeom>
              <a:rect b="b" l="l" r="r" t="t"/>
              <a:pathLst>
                <a:path extrusionOk="0" h="12891" w="20048">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7" name="Google Shape;1117;p7"/>
            <p:cNvSpPr/>
            <p:nvPr/>
          </p:nvSpPr>
          <p:spPr>
            <a:xfrm>
              <a:off x="4101875" y="3397400"/>
              <a:ext cx="372750" cy="117625"/>
            </a:xfrm>
            <a:custGeom>
              <a:rect b="b" l="l" r="r" t="t"/>
              <a:pathLst>
                <a:path extrusionOk="0" h="4705" w="1491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8" name="Google Shape;1118;p7"/>
            <p:cNvSpPr/>
            <p:nvPr/>
          </p:nvSpPr>
          <p:spPr>
            <a:xfrm>
              <a:off x="4038775" y="3369325"/>
              <a:ext cx="550325" cy="519150"/>
            </a:xfrm>
            <a:custGeom>
              <a:rect b="b" l="l" r="r" t="t"/>
              <a:pathLst>
                <a:path extrusionOk="0" h="20766" w="22013">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9" name="Google Shape;1119;p7"/>
            <p:cNvSpPr/>
            <p:nvPr/>
          </p:nvSpPr>
          <p:spPr>
            <a:xfrm>
              <a:off x="4780825" y="3534300"/>
              <a:ext cx="393725" cy="234375"/>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0" name="Google Shape;1120;p7"/>
            <p:cNvSpPr/>
            <p:nvPr/>
          </p:nvSpPr>
          <p:spPr>
            <a:xfrm>
              <a:off x="4772275" y="3553675"/>
              <a:ext cx="363275" cy="417375"/>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1" name="Google Shape;1121;p7"/>
            <p:cNvSpPr/>
            <p:nvPr/>
          </p:nvSpPr>
          <p:spPr>
            <a:xfrm>
              <a:off x="4702650" y="3626025"/>
              <a:ext cx="70775" cy="58375"/>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2" name="Google Shape;1122;p7"/>
            <p:cNvSpPr/>
            <p:nvPr/>
          </p:nvSpPr>
          <p:spPr>
            <a:xfrm>
              <a:off x="4710750" y="3642250"/>
              <a:ext cx="82050" cy="82500"/>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3" name="Google Shape;1123;p7"/>
            <p:cNvSpPr/>
            <p:nvPr/>
          </p:nvSpPr>
          <p:spPr>
            <a:xfrm>
              <a:off x="4889225" y="3618300"/>
              <a:ext cx="140200" cy="44575"/>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4" name="Google Shape;1124;p7"/>
            <p:cNvSpPr/>
            <p:nvPr/>
          </p:nvSpPr>
          <p:spPr>
            <a:xfrm>
              <a:off x="5118850" y="3528450"/>
              <a:ext cx="709650" cy="39505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5" name="Google Shape;1125;p7"/>
            <p:cNvSpPr/>
            <p:nvPr/>
          </p:nvSpPr>
          <p:spPr>
            <a:xfrm>
              <a:off x="5213500" y="3590975"/>
              <a:ext cx="396875" cy="147475"/>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6" name="Google Shape;1126;p7"/>
            <p:cNvSpPr/>
            <p:nvPr/>
          </p:nvSpPr>
          <p:spPr>
            <a:xfrm>
              <a:off x="5070850" y="3766400"/>
              <a:ext cx="724975" cy="31117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7" name="Google Shape;1127;p7"/>
            <p:cNvSpPr/>
            <p:nvPr/>
          </p:nvSpPr>
          <p:spPr>
            <a:xfrm>
              <a:off x="4697000" y="3525875"/>
              <a:ext cx="1131500" cy="555150"/>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8" name="Google Shape;1128;p7"/>
            <p:cNvSpPr/>
            <p:nvPr/>
          </p:nvSpPr>
          <p:spPr>
            <a:xfrm>
              <a:off x="5068825" y="3761150"/>
              <a:ext cx="57725" cy="214775"/>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9" name="Google Shape;1129;p7"/>
            <p:cNvSpPr/>
            <p:nvPr/>
          </p:nvSpPr>
          <p:spPr>
            <a:xfrm>
              <a:off x="4825225" y="3697850"/>
              <a:ext cx="21000" cy="56475"/>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0" name="Google Shape;1130;p7"/>
            <p:cNvSpPr/>
            <p:nvPr/>
          </p:nvSpPr>
          <p:spPr>
            <a:xfrm>
              <a:off x="5115925" y="3539325"/>
              <a:ext cx="61550" cy="23212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1" name="Google Shape;1131;p7"/>
            <p:cNvSpPr/>
            <p:nvPr/>
          </p:nvSpPr>
          <p:spPr>
            <a:xfrm>
              <a:off x="5039525" y="3548650"/>
              <a:ext cx="101450" cy="40535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2" name="Google Shape;1132;p7"/>
            <p:cNvSpPr/>
            <p:nvPr/>
          </p:nvSpPr>
          <p:spPr>
            <a:xfrm>
              <a:off x="4836050" y="3636975"/>
              <a:ext cx="24350" cy="70875"/>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3" name="Google Shape;1133;p7"/>
            <p:cNvSpPr/>
            <p:nvPr/>
          </p:nvSpPr>
          <p:spPr>
            <a:xfrm>
              <a:off x="4769575" y="3641500"/>
              <a:ext cx="28650" cy="88500"/>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34" name="Google Shape;1134;p7"/>
          <p:cNvSpPr/>
          <p:nvPr/>
        </p:nvSpPr>
        <p:spPr>
          <a:xfrm>
            <a:off x="492932" y="3696400"/>
            <a:ext cx="3449478" cy="1347116"/>
          </a:xfrm>
          <a:custGeom>
            <a:rect b="b" l="l" r="r" t="t"/>
            <a:pathLst>
              <a:path extrusionOk="0" h="1590869" w="5468347">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8BADE7"/>
          </a:solidFill>
          <a:ln cap="flat" cmpd="sng" w="25400">
            <a:solidFill>
              <a:srgbClr val="746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1135" name="Google Shape;1135;p7"/>
          <p:cNvSpPr/>
          <p:nvPr/>
        </p:nvSpPr>
        <p:spPr>
          <a:xfrm>
            <a:off x="540811" y="3527706"/>
            <a:ext cx="1033142" cy="112650"/>
          </a:xfrm>
          <a:custGeom>
            <a:rect b="b" l="l" r="r" t="t"/>
            <a:pathLst>
              <a:path extrusionOk="0" h="654" w="5998">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rgbClr val="8BADE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36" name="Google Shape;1136;p7"/>
          <p:cNvSpPr/>
          <p:nvPr/>
        </p:nvSpPr>
        <p:spPr>
          <a:xfrm>
            <a:off x="1577010" y="3529423"/>
            <a:ext cx="1033142" cy="112650"/>
          </a:xfrm>
          <a:custGeom>
            <a:rect b="b" l="l" r="r" t="t"/>
            <a:pathLst>
              <a:path extrusionOk="0" h="654" w="5998">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rgbClr val="8BADE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137" name="Google Shape;1137;p7"/>
          <p:cNvGrpSpPr/>
          <p:nvPr/>
        </p:nvGrpSpPr>
        <p:grpSpPr>
          <a:xfrm>
            <a:off x="2622467" y="1882474"/>
            <a:ext cx="1754686" cy="1710526"/>
            <a:chOff x="5195100" y="2535683"/>
            <a:chExt cx="2029968" cy="1978878"/>
          </a:xfrm>
        </p:grpSpPr>
        <p:sp>
          <p:nvSpPr>
            <p:cNvPr id="1138" name="Google Shape;1138;p7"/>
            <p:cNvSpPr/>
            <p:nvPr/>
          </p:nvSpPr>
          <p:spPr>
            <a:xfrm rot="-1498012">
              <a:off x="5321322" y="2669118"/>
              <a:ext cx="804074" cy="776091"/>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D42A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1139" name="Google Shape;1139;p7"/>
            <p:cNvSpPr/>
            <p:nvPr/>
          </p:nvSpPr>
          <p:spPr>
            <a:xfrm>
              <a:off x="6604649" y="3894142"/>
              <a:ext cx="620419" cy="620419"/>
            </a:xfrm>
            <a:prstGeom prst="ellipse">
              <a:avLst/>
            </a:prstGeom>
            <a:solidFill>
              <a:schemeClr val="accent2"/>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1140" name="Google Shape;1140;p7"/>
            <p:cNvSpPr/>
            <p:nvPr/>
          </p:nvSpPr>
          <p:spPr>
            <a:xfrm>
              <a:off x="6139082" y="2677284"/>
              <a:ext cx="620419" cy="620419"/>
            </a:xfrm>
            <a:prstGeom prst="ellipse">
              <a:avLst/>
            </a:prstGeom>
            <a:solidFill>
              <a:srgbClr val="595959"/>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grpSp>
      <p:cxnSp>
        <p:nvCxnSpPr>
          <p:cNvPr id="1141" name="Google Shape;1141;p7"/>
          <p:cNvCxnSpPr/>
          <p:nvPr/>
        </p:nvCxnSpPr>
        <p:spPr>
          <a:xfrm flipH="1">
            <a:off x="4562135" y="4809581"/>
            <a:ext cx="4166195" cy="10223"/>
          </a:xfrm>
          <a:prstGeom prst="straightConnector1">
            <a:avLst/>
          </a:prstGeom>
          <a:noFill/>
          <a:ln cap="flat" cmpd="sng" w="38100">
            <a:solidFill>
              <a:schemeClr val="lt1"/>
            </a:solidFill>
            <a:prstDash val="solid"/>
            <a:round/>
            <a:headEnd len="sm" w="sm" type="none"/>
            <a:tailEnd len="sm" w="sm" type="none"/>
          </a:ln>
        </p:spPr>
      </p:cxnSp>
      <p:sp>
        <p:nvSpPr>
          <p:cNvPr id="1142" name="Google Shape;1142;p7"/>
          <p:cNvSpPr/>
          <p:nvPr/>
        </p:nvSpPr>
        <p:spPr>
          <a:xfrm rot="10800000">
            <a:off x="540811" y="1357438"/>
            <a:ext cx="1413909" cy="1066790"/>
          </a:xfrm>
          <a:custGeom>
            <a:rect b="b" l="l" r="r" t="t"/>
            <a:pathLst>
              <a:path extrusionOk="0" h="1590869" w="5468347">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8BADE7">
              <a:alpha val="69803"/>
            </a:srgbClr>
          </a:solidFill>
          <a:ln cap="flat" cmpd="sng" w="25400">
            <a:solidFill>
              <a:srgbClr val="746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1143" name="Google Shape;1143;p7"/>
          <p:cNvPicPr preferRelativeResize="0"/>
          <p:nvPr/>
        </p:nvPicPr>
        <p:blipFill rotWithShape="1">
          <a:blip r:embed="rId4">
            <a:alphaModFix/>
          </a:blip>
          <a:srcRect b="0" l="0" r="0" t="0"/>
          <a:stretch/>
        </p:blipFill>
        <p:spPr>
          <a:xfrm>
            <a:off x="530945" y="-42964"/>
            <a:ext cx="1405224" cy="634685"/>
          </a:xfrm>
          <a:prstGeom prst="rect">
            <a:avLst/>
          </a:prstGeom>
          <a:noFill/>
          <a:ln>
            <a:noFill/>
          </a:ln>
          <a:effectLst>
            <a:outerShdw blurRad="50800" rotWithShape="0" algn="tl" dir="2700000" dist="38100">
              <a:srgbClr val="000000">
                <a:alpha val="40000"/>
              </a:srgbClr>
            </a:outerShdw>
          </a:effectLst>
        </p:spPr>
      </p:pic>
      <p:pic>
        <p:nvPicPr>
          <p:cNvPr id="1144" name="Google Shape;1144;p7"/>
          <p:cNvPicPr preferRelativeResize="0"/>
          <p:nvPr/>
        </p:nvPicPr>
        <p:blipFill rotWithShape="1">
          <a:blip r:embed="rId5">
            <a:alphaModFix/>
          </a:blip>
          <a:srcRect b="0" l="0" r="0" t="0"/>
          <a:stretch/>
        </p:blipFill>
        <p:spPr>
          <a:xfrm flipH="1">
            <a:off x="3576836" y="2155026"/>
            <a:ext cx="244831" cy="244831"/>
          </a:xfrm>
          <a:prstGeom prst="rect">
            <a:avLst/>
          </a:prstGeom>
          <a:noFill/>
          <a:ln>
            <a:noFill/>
          </a:ln>
        </p:spPr>
      </p:pic>
      <p:sp>
        <p:nvSpPr>
          <p:cNvPr id="1145" name="Google Shape;1145;p7"/>
          <p:cNvSpPr txBox="1"/>
          <p:nvPr/>
        </p:nvSpPr>
        <p:spPr>
          <a:xfrm>
            <a:off x="3985395" y="1999574"/>
            <a:ext cx="4004795" cy="323165"/>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500" u="none" cap="none" strike="noStrike">
                <a:solidFill>
                  <a:srgbClr val="000000"/>
                </a:solidFill>
                <a:latin typeface="Itim"/>
                <a:ea typeface="Itim"/>
                <a:cs typeface="Itim"/>
                <a:sym typeface="Itim"/>
              </a:rPr>
              <a:t>TNA</a:t>
            </a:r>
            <a:endParaRPr/>
          </a:p>
        </p:txBody>
      </p:sp>
      <p:sp>
        <p:nvSpPr>
          <p:cNvPr id="1146" name="Google Shape;1146;p7"/>
          <p:cNvSpPr/>
          <p:nvPr/>
        </p:nvSpPr>
        <p:spPr>
          <a:xfrm>
            <a:off x="3034049" y="2571751"/>
            <a:ext cx="808775" cy="845983"/>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pic>
        <p:nvPicPr>
          <p:cNvPr id="1147" name="Google Shape;1147;p7"/>
          <p:cNvPicPr preferRelativeResize="0"/>
          <p:nvPr/>
        </p:nvPicPr>
        <p:blipFill rotWithShape="1">
          <a:blip r:embed="rId6">
            <a:alphaModFix/>
          </a:blip>
          <a:srcRect b="0" l="0" r="0" t="0"/>
          <a:stretch/>
        </p:blipFill>
        <p:spPr>
          <a:xfrm>
            <a:off x="3902477" y="3044958"/>
            <a:ext cx="413068" cy="413068"/>
          </a:xfrm>
          <a:prstGeom prst="rect">
            <a:avLst/>
          </a:prstGeom>
          <a:noFill/>
          <a:ln>
            <a:noFill/>
          </a:ln>
        </p:spPr>
      </p:pic>
      <p:sp>
        <p:nvSpPr>
          <p:cNvPr id="1148" name="Google Shape;1148;p7"/>
          <p:cNvSpPr txBox="1"/>
          <p:nvPr/>
        </p:nvSpPr>
        <p:spPr>
          <a:xfrm>
            <a:off x="4453927" y="2872717"/>
            <a:ext cx="4638393" cy="569387"/>
          </a:xfrm>
          <a:prstGeom prst="rect">
            <a:avLst/>
          </a:prstGeom>
          <a:gradFill>
            <a:gsLst>
              <a:gs pos="0">
                <a:srgbClr val="FFC6B4"/>
              </a:gs>
              <a:gs pos="35000">
                <a:srgbClr val="FFD8C9"/>
              </a:gs>
              <a:gs pos="100000">
                <a:srgbClr val="FFEDE6"/>
              </a:gs>
            </a:gsLst>
            <a:lin ang="16200000" scaled="0"/>
          </a:gradFill>
          <a:ln cap="flat" cmpd="sng" w="9525">
            <a:solidFill>
              <a:srgbClr val="FBB4A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600" u="none" cap="none" strike="noStrike">
                <a:solidFill>
                  <a:schemeClr val="dk1"/>
                </a:solidFill>
                <a:latin typeface="Mulish Medium"/>
                <a:ea typeface="Mulish Medium"/>
                <a:cs typeface="Mulish Medium"/>
                <a:sym typeface="Mulish Medium"/>
              </a:rPr>
              <a:t>Pengembangan Web dengan Node.js dan React</a:t>
            </a:r>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Itim"/>
              <a:ea typeface="Itim"/>
              <a:cs typeface="Itim"/>
              <a:sym typeface="Itim"/>
            </a:endParaRPr>
          </a:p>
        </p:txBody>
      </p:sp>
      <p:sp>
        <p:nvSpPr>
          <p:cNvPr id="1149" name="Google Shape;1149;p7"/>
          <p:cNvSpPr/>
          <p:nvPr/>
        </p:nvSpPr>
        <p:spPr>
          <a:xfrm>
            <a:off x="4109010" y="3768959"/>
            <a:ext cx="536285" cy="536285"/>
          </a:xfrm>
          <a:prstGeom prst="ellipse">
            <a:avLst/>
          </a:prstGeom>
          <a:solidFill>
            <a:srgbClr val="FFC0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pic>
        <p:nvPicPr>
          <p:cNvPr id="1150" name="Google Shape;1150;p7"/>
          <p:cNvPicPr preferRelativeResize="0"/>
          <p:nvPr/>
        </p:nvPicPr>
        <p:blipFill rotWithShape="1">
          <a:blip r:embed="rId7">
            <a:alphaModFix/>
          </a:blip>
          <a:srcRect b="0" l="0" r="0" t="0"/>
          <a:stretch/>
        </p:blipFill>
        <p:spPr>
          <a:xfrm>
            <a:off x="4213831" y="3810071"/>
            <a:ext cx="393577" cy="393577"/>
          </a:xfrm>
          <a:prstGeom prst="rect">
            <a:avLst/>
          </a:prstGeom>
          <a:noFill/>
          <a:ln>
            <a:noFill/>
          </a:ln>
        </p:spPr>
      </p:pic>
      <p:sp>
        <p:nvSpPr>
          <p:cNvPr id="1151" name="Google Shape;1151;p7"/>
          <p:cNvSpPr/>
          <p:nvPr/>
        </p:nvSpPr>
        <p:spPr>
          <a:xfrm rot="278993">
            <a:off x="3220550" y="3294852"/>
            <a:ext cx="923498" cy="824384"/>
          </a:xfrm>
          <a:custGeom>
            <a:rect b="b" l="l" r="r" t="t"/>
            <a:pathLst>
              <a:path extrusionOk="0" h="897222" w="929571">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6A1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1152" name="Google Shape;1152;p7"/>
          <p:cNvSpPr txBox="1"/>
          <p:nvPr/>
        </p:nvSpPr>
        <p:spPr>
          <a:xfrm>
            <a:off x="4712289" y="4043263"/>
            <a:ext cx="4022794" cy="784830"/>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500" u="none" cap="none" strike="noStrike">
                <a:solidFill>
                  <a:srgbClr val="FF663F"/>
                </a:solidFill>
                <a:latin typeface="Itim"/>
                <a:ea typeface="Itim"/>
                <a:cs typeface="Itim"/>
                <a:sym typeface="Itim"/>
              </a:rPr>
              <a:t>Menyusun Fungsi, File atau Sumber Daya Pemrograman Lain dalam Organisasi yang Rapi</a:t>
            </a:r>
            <a:endParaRPr/>
          </a:p>
        </p:txBody>
      </p:sp>
      <p:sp>
        <p:nvSpPr>
          <p:cNvPr id="1153" name="Google Shape;1153;p7"/>
          <p:cNvSpPr/>
          <p:nvPr/>
        </p:nvSpPr>
        <p:spPr>
          <a:xfrm>
            <a:off x="5121207" y="1842951"/>
            <a:ext cx="327436" cy="167299"/>
          </a:xfrm>
          <a:prstGeom prst="downArrow">
            <a:avLst>
              <a:gd fmla="val 50000" name="adj1"/>
              <a:gd fmla="val 50000" name="adj2"/>
            </a:avLst>
          </a:prstGeom>
          <a:solidFill>
            <a:srgbClr val="8BADE7"/>
          </a:solidFill>
          <a:ln cap="flat" cmpd="sng" w="25400">
            <a:solidFill>
              <a:srgbClr val="BAB4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4" name="Google Shape;1154;p7"/>
          <p:cNvSpPr/>
          <p:nvPr/>
        </p:nvSpPr>
        <p:spPr>
          <a:xfrm>
            <a:off x="5539593" y="2358411"/>
            <a:ext cx="536285" cy="536285"/>
          </a:xfrm>
          <a:prstGeom prst="downArrow">
            <a:avLst>
              <a:gd fmla="val 50000" name="adj1"/>
              <a:gd fmla="val 50000" name="adj2"/>
            </a:avLst>
          </a:prstGeom>
          <a:solidFill>
            <a:srgbClr val="8BADE7"/>
          </a:solidFill>
          <a:ln cap="flat" cmpd="sng" w="25400">
            <a:solidFill>
              <a:srgbClr val="BAB4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5" name="Google Shape;1155;p7"/>
          <p:cNvSpPr/>
          <p:nvPr/>
        </p:nvSpPr>
        <p:spPr>
          <a:xfrm>
            <a:off x="6279846" y="3456481"/>
            <a:ext cx="536285" cy="553998"/>
          </a:xfrm>
          <a:prstGeom prst="downArrow">
            <a:avLst>
              <a:gd fmla="val 50000" name="adj1"/>
              <a:gd fmla="val 50000" name="adj2"/>
            </a:avLst>
          </a:prstGeom>
          <a:solidFill>
            <a:srgbClr val="8BADE7"/>
          </a:solidFill>
          <a:ln cap="flat" cmpd="sng" w="25400">
            <a:solidFill>
              <a:srgbClr val="BAB4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8"/>
          <p:cNvGrpSpPr/>
          <p:nvPr/>
        </p:nvGrpSpPr>
        <p:grpSpPr>
          <a:xfrm rot="-546322">
            <a:off x="897608" y="1747842"/>
            <a:ext cx="2817315" cy="2469552"/>
            <a:chOff x="2505075" y="4180600"/>
            <a:chExt cx="1092750" cy="957900"/>
          </a:xfrm>
        </p:grpSpPr>
        <p:sp>
          <p:nvSpPr>
            <p:cNvPr id="1161" name="Google Shape;1161;p8"/>
            <p:cNvSpPr/>
            <p:nvPr/>
          </p:nvSpPr>
          <p:spPr>
            <a:xfrm>
              <a:off x="2612200" y="4898650"/>
              <a:ext cx="984100" cy="235275"/>
            </a:xfrm>
            <a:custGeom>
              <a:rect b="b" l="l" r="r" t="t"/>
              <a:pathLst>
                <a:path extrusionOk="0" h="9411" w="39364">
                  <a:moveTo>
                    <a:pt x="6166" y="0"/>
                  </a:moveTo>
                  <a:cubicBezTo>
                    <a:pt x="6141" y="0"/>
                    <a:pt x="5339" y="652"/>
                    <a:pt x="5339" y="652"/>
                  </a:cubicBezTo>
                  <a:cubicBezTo>
                    <a:pt x="4688" y="2882"/>
                    <a:pt x="2357" y="5965"/>
                    <a:pt x="1" y="6617"/>
                  </a:cubicBezTo>
                  <a:cubicBezTo>
                    <a:pt x="5966" y="7068"/>
                    <a:pt x="13259" y="8321"/>
                    <a:pt x="19224" y="8797"/>
                  </a:cubicBezTo>
                  <a:cubicBezTo>
                    <a:pt x="22532" y="9048"/>
                    <a:pt x="25841" y="9248"/>
                    <a:pt x="29149" y="9349"/>
                  </a:cubicBezTo>
                  <a:cubicBezTo>
                    <a:pt x="29759" y="9367"/>
                    <a:pt x="30670" y="9411"/>
                    <a:pt x="31701" y="9411"/>
                  </a:cubicBezTo>
                  <a:cubicBezTo>
                    <a:pt x="34944" y="9411"/>
                    <a:pt x="39363" y="8971"/>
                    <a:pt x="39249" y="5890"/>
                  </a:cubicBezTo>
                  <a:lnTo>
                    <a:pt x="39224" y="5890"/>
                  </a:lnTo>
                  <a:cubicBezTo>
                    <a:pt x="28021" y="4988"/>
                    <a:pt x="17069" y="2682"/>
                    <a:pt x="616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2" name="Google Shape;1162;p8"/>
            <p:cNvSpPr/>
            <p:nvPr/>
          </p:nvSpPr>
          <p:spPr>
            <a:xfrm>
              <a:off x="2607825" y="4893625"/>
              <a:ext cx="990000" cy="244875"/>
            </a:xfrm>
            <a:custGeom>
              <a:rect b="b" l="l" r="r" t="t"/>
              <a:pathLst>
                <a:path extrusionOk="0" h="9795" w="39600">
                  <a:moveTo>
                    <a:pt x="6379" y="398"/>
                  </a:moveTo>
                  <a:lnTo>
                    <a:pt x="6379" y="398"/>
                  </a:lnTo>
                  <a:cubicBezTo>
                    <a:pt x="9057" y="1067"/>
                    <a:pt x="11759" y="1687"/>
                    <a:pt x="14462" y="2306"/>
                  </a:cubicBezTo>
                  <a:cubicBezTo>
                    <a:pt x="17218" y="2908"/>
                    <a:pt x="19950" y="3509"/>
                    <a:pt x="22707" y="4011"/>
                  </a:cubicBezTo>
                  <a:cubicBezTo>
                    <a:pt x="28194" y="5008"/>
                    <a:pt x="33731" y="5807"/>
                    <a:pt x="39293" y="6235"/>
                  </a:cubicBezTo>
                  <a:lnTo>
                    <a:pt x="39293" y="6235"/>
                  </a:lnTo>
                  <a:cubicBezTo>
                    <a:pt x="39281" y="6246"/>
                    <a:pt x="39274" y="6252"/>
                    <a:pt x="39274" y="6266"/>
                  </a:cubicBezTo>
                  <a:lnTo>
                    <a:pt x="39274" y="6392"/>
                  </a:lnTo>
                  <a:cubicBezTo>
                    <a:pt x="39249" y="6492"/>
                    <a:pt x="39249" y="6592"/>
                    <a:pt x="39224" y="6692"/>
                  </a:cubicBezTo>
                  <a:cubicBezTo>
                    <a:pt x="39199" y="6893"/>
                    <a:pt x="39123" y="7068"/>
                    <a:pt x="39023" y="7269"/>
                  </a:cubicBezTo>
                  <a:cubicBezTo>
                    <a:pt x="38848" y="7620"/>
                    <a:pt x="38572" y="7920"/>
                    <a:pt x="38246" y="8171"/>
                  </a:cubicBezTo>
                  <a:cubicBezTo>
                    <a:pt x="37595" y="8647"/>
                    <a:pt x="36767" y="8898"/>
                    <a:pt x="35965" y="9073"/>
                  </a:cubicBezTo>
                  <a:cubicBezTo>
                    <a:pt x="34654" y="9352"/>
                    <a:pt x="33295" y="9441"/>
                    <a:pt x="31939" y="9441"/>
                  </a:cubicBezTo>
                  <a:cubicBezTo>
                    <a:pt x="31585" y="9441"/>
                    <a:pt x="31231" y="9435"/>
                    <a:pt x="30878" y="9424"/>
                  </a:cubicBezTo>
                  <a:cubicBezTo>
                    <a:pt x="29173" y="9374"/>
                    <a:pt x="27469" y="9324"/>
                    <a:pt x="25740" y="9224"/>
                  </a:cubicBezTo>
                  <a:lnTo>
                    <a:pt x="20627" y="8948"/>
                  </a:lnTo>
                  <a:cubicBezTo>
                    <a:pt x="18898" y="8873"/>
                    <a:pt x="17218" y="8697"/>
                    <a:pt x="15514" y="8497"/>
                  </a:cubicBezTo>
                  <a:cubicBezTo>
                    <a:pt x="13810" y="8296"/>
                    <a:pt x="12106" y="8071"/>
                    <a:pt x="10401" y="7845"/>
                  </a:cubicBezTo>
                  <a:cubicBezTo>
                    <a:pt x="7272" y="7405"/>
                    <a:pt x="4121" y="6986"/>
                    <a:pt x="969" y="6707"/>
                  </a:cubicBezTo>
                  <a:lnTo>
                    <a:pt x="969" y="6707"/>
                  </a:lnTo>
                  <a:cubicBezTo>
                    <a:pt x="1378" y="6510"/>
                    <a:pt x="1757" y="6260"/>
                    <a:pt x="2106" y="5991"/>
                  </a:cubicBezTo>
                  <a:cubicBezTo>
                    <a:pt x="2657" y="5565"/>
                    <a:pt x="3158" y="5088"/>
                    <a:pt x="3609" y="4537"/>
                  </a:cubicBezTo>
                  <a:cubicBezTo>
                    <a:pt x="4061" y="4011"/>
                    <a:pt x="4487" y="3434"/>
                    <a:pt x="4837" y="2833"/>
                  </a:cubicBezTo>
                  <a:cubicBezTo>
                    <a:pt x="5181" y="2245"/>
                    <a:pt x="5476" y="1633"/>
                    <a:pt x="5676" y="973"/>
                  </a:cubicBezTo>
                  <a:lnTo>
                    <a:pt x="5676" y="973"/>
                  </a:lnTo>
                  <a:lnTo>
                    <a:pt x="6379" y="398"/>
                  </a:lnTo>
                  <a:close/>
                  <a:moveTo>
                    <a:pt x="6366" y="1"/>
                  </a:moveTo>
                  <a:cubicBezTo>
                    <a:pt x="6316" y="1"/>
                    <a:pt x="6266" y="1"/>
                    <a:pt x="6216" y="51"/>
                  </a:cubicBezTo>
                  <a:lnTo>
                    <a:pt x="6191" y="51"/>
                  </a:lnTo>
                  <a:lnTo>
                    <a:pt x="5389" y="727"/>
                  </a:lnTo>
                  <a:cubicBezTo>
                    <a:pt x="5364" y="752"/>
                    <a:pt x="5339" y="778"/>
                    <a:pt x="5339" y="803"/>
                  </a:cubicBezTo>
                  <a:cubicBezTo>
                    <a:pt x="5138" y="1454"/>
                    <a:pt x="4863" y="2081"/>
                    <a:pt x="4512" y="2657"/>
                  </a:cubicBezTo>
                  <a:cubicBezTo>
                    <a:pt x="4186" y="3234"/>
                    <a:pt x="3785" y="3785"/>
                    <a:pt x="3334" y="4311"/>
                  </a:cubicBezTo>
                  <a:cubicBezTo>
                    <a:pt x="2908" y="4838"/>
                    <a:pt x="2431" y="5314"/>
                    <a:pt x="1880" y="5715"/>
                  </a:cubicBezTo>
                  <a:cubicBezTo>
                    <a:pt x="1354" y="6116"/>
                    <a:pt x="777" y="6467"/>
                    <a:pt x="126" y="6642"/>
                  </a:cubicBezTo>
                  <a:cubicBezTo>
                    <a:pt x="76" y="6667"/>
                    <a:pt x="25" y="6742"/>
                    <a:pt x="0" y="6793"/>
                  </a:cubicBezTo>
                  <a:cubicBezTo>
                    <a:pt x="0" y="6893"/>
                    <a:pt x="76" y="6993"/>
                    <a:pt x="176" y="6993"/>
                  </a:cubicBezTo>
                  <a:cubicBezTo>
                    <a:pt x="3584" y="7244"/>
                    <a:pt x="6968" y="7720"/>
                    <a:pt x="10376" y="8121"/>
                  </a:cubicBezTo>
                  <a:cubicBezTo>
                    <a:pt x="12081" y="8321"/>
                    <a:pt x="13785" y="8547"/>
                    <a:pt x="15489" y="8722"/>
                  </a:cubicBezTo>
                  <a:cubicBezTo>
                    <a:pt x="17193" y="8923"/>
                    <a:pt x="18898" y="9048"/>
                    <a:pt x="20602" y="9224"/>
                  </a:cubicBezTo>
                  <a:cubicBezTo>
                    <a:pt x="24011" y="9550"/>
                    <a:pt x="27444" y="9675"/>
                    <a:pt x="30878" y="9775"/>
                  </a:cubicBezTo>
                  <a:cubicBezTo>
                    <a:pt x="31276" y="9787"/>
                    <a:pt x="31675" y="9794"/>
                    <a:pt x="32075" y="9794"/>
                  </a:cubicBezTo>
                  <a:cubicBezTo>
                    <a:pt x="33389" y="9794"/>
                    <a:pt x="34715" y="9712"/>
                    <a:pt x="36041" y="9424"/>
                  </a:cubicBezTo>
                  <a:cubicBezTo>
                    <a:pt x="36868" y="9249"/>
                    <a:pt x="37720" y="8973"/>
                    <a:pt x="38447" y="8422"/>
                  </a:cubicBezTo>
                  <a:cubicBezTo>
                    <a:pt x="38823" y="8171"/>
                    <a:pt x="39123" y="7820"/>
                    <a:pt x="39324" y="7394"/>
                  </a:cubicBezTo>
                  <a:cubicBezTo>
                    <a:pt x="39424" y="7194"/>
                    <a:pt x="39499" y="6968"/>
                    <a:pt x="39549" y="6768"/>
                  </a:cubicBezTo>
                  <a:cubicBezTo>
                    <a:pt x="39575" y="6642"/>
                    <a:pt x="39575" y="6542"/>
                    <a:pt x="39600" y="6417"/>
                  </a:cubicBezTo>
                  <a:cubicBezTo>
                    <a:pt x="39600" y="6341"/>
                    <a:pt x="39600" y="6316"/>
                    <a:pt x="39600" y="6241"/>
                  </a:cubicBezTo>
                  <a:cubicBezTo>
                    <a:pt x="39600" y="6141"/>
                    <a:pt x="39575" y="6041"/>
                    <a:pt x="39549" y="5966"/>
                  </a:cubicBezTo>
                  <a:cubicBezTo>
                    <a:pt x="39514" y="5948"/>
                    <a:pt x="39479" y="5930"/>
                    <a:pt x="39443" y="5930"/>
                  </a:cubicBezTo>
                  <a:cubicBezTo>
                    <a:pt x="39428" y="5930"/>
                    <a:pt x="39414" y="5933"/>
                    <a:pt x="39399" y="5940"/>
                  </a:cubicBezTo>
                  <a:cubicBezTo>
                    <a:pt x="33835" y="5464"/>
                    <a:pt x="28296" y="4637"/>
                    <a:pt x="22782" y="3610"/>
                  </a:cubicBezTo>
                  <a:cubicBezTo>
                    <a:pt x="20026" y="3083"/>
                    <a:pt x="17294" y="2532"/>
                    <a:pt x="14562" y="1930"/>
                  </a:cubicBezTo>
                  <a:cubicBezTo>
                    <a:pt x="11830" y="1329"/>
                    <a:pt x="9098" y="677"/>
                    <a:pt x="6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3" name="Google Shape;1163;p8"/>
            <p:cNvSpPr/>
            <p:nvPr/>
          </p:nvSpPr>
          <p:spPr>
            <a:xfrm>
              <a:off x="2508825" y="4184975"/>
              <a:ext cx="1038875" cy="879225"/>
            </a:xfrm>
            <a:custGeom>
              <a:rect b="b" l="l" r="r" t="t"/>
              <a:pathLst>
                <a:path extrusionOk="0" h="35169" w="41555">
                  <a:moveTo>
                    <a:pt x="40702" y="1"/>
                  </a:moveTo>
                  <a:cubicBezTo>
                    <a:pt x="27143" y="126"/>
                    <a:pt x="13660" y="652"/>
                    <a:pt x="101" y="1078"/>
                  </a:cubicBezTo>
                  <a:cubicBezTo>
                    <a:pt x="76" y="1078"/>
                    <a:pt x="51" y="1078"/>
                    <a:pt x="25" y="1053"/>
                  </a:cubicBezTo>
                  <a:lnTo>
                    <a:pt x="0" y="1078"/>
                  </a:lnTo>
                  <a:cubicBezTo>
                    <a:pt x="51" y="1103"/>
                    <a:pt x="101" y="1153"/>
                    <a:pt x="101" y="1254"/>
                  </a:cubicBezTo>
                  <a:cubicBezTo>
                    <a:pt x="752" y="7845"/>
                    <a:pt x="577" y="14612"/>
                    <a:pt x="802" y="21254"/>
                  </a:cubicBezTo>
                  <a:cubicBezTo>
                    <a:pt x="903" y="24537"/>
                    <a:pt x="878" y="27870"/>
                    <a:pt x="1103" y="31154"/>
                  </a:cubicBezTo>
                  <a:cubicBezTo>
                    <a:pt x="1236" y="33346"/>
                    <a:pt x="2622" y="35168"/>
                    <a:pt x="4511" y="35168"/>
                  </a:cubicBezTo>
                  <a:cubicBezTo>
                    <a:pt x="5127" y="35168"/>
                    <a:pt x="5795" y="34975"/>
                    <a:pt x="6492" y="34537"/>
                  </a:cubicBezTo>
                  <a:cubicBezTo>
                    <a:pt x="7995" y="33585"/>
                    <a:pt x="8772" y="31780"/>
                    <a:pt x="9324" y="30151"/>
                  </a:cubicBezTo>
                  <a:cubicBezTo>
                    <a:pt x="9374" y="30051"/>
                    <a:pt x="9399" y="29926"/>
                    <a:pt x="9474" y="29926"/>
                  </a:cubicBezTo>
                  <a:cubicBezTo>
                    <a:pt x="9491" y="29859"/>
                    <a:pt x="9563" y="29836"/>
                    <a:pt x="9654" y="29836"/>
                  </a:cubicBezTo>
                  <a:cubicBezTo>
                    <a:pt x="9700" y="29836"/>
                    <a:pt x="9750" y="29842"/>
                    <a:pt x="9800" y="29850"/>
                  </a:cubicBezTo>
                  <a:cubicBezTo>
                    <a:pt x="20376" y="31454"/>
                    <a:pt x="30878" y="33284"/>
                    <a:pt x="41555" y="34236"/>
                  </a:cubicBezTo>
                  <a:cubicBezTo>
                    <a:pt x="41128" y="31880"/>
                    <a:pt x="41304" y="29525"/>
                    <a:pt x="41404" y="27144"/>
                  </a:cubicBezTo>
                  <a:cubicBezTo>
                    <a:pt x="41479" y="24186"/>
                    <a:pt x="41529" y="21229"/>
                    <a:pt x="41504" y="18246"/>
                  </a:cubicBezTo>
                  <a:cubicBezTo>
                    <a:pt x="41454" y="12156"/>
                    <a:pt x="40928" y="6091"/>
                    <a:pt x="407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4" name="Google Shape;1164;p8"/>
            <p:cNvSpPr/>
            <p:nvPr/>
          </p:nvSpPr>
          <p:spPr>
            <a:xfrm>
              <a:off x="2505075" y="4180600"/>
              <a:ext cx="1047650" cy="887125"/>
            </a:xfrm>
            <a:custGeom>
              <a:rect b="b" l="l" r="r" t="t"/>
              <a:pathLst>
                <a:path extrusionOk="0" h="35485" w="41906">
                  <a:moveTo>
                    <a:pt x="40684" y="377"/>
                  </a:moveTo>
                  <a:cubicBezTo>
                    <a:pt x="40913" y="6408"/>
                    <a:pt x="41430" y="12415"/>
                    <a:pt x="41504" y="18421"/>
                  </a:cubicBezTo>
                  <a:cubicBezTo>
                    <a:pt x="41504" y="21103"/>
                    <a:pt x="41479" y="23760"/>
                    <a:pt x="41404" y="26416"/>
                  </a:cubicBezTo>
                  <a:cubicBezTo>
                    <a:pt x="41379" y="27745"/>
                    <a:pt x="41304" y="29098"/>
                    <a:pt x="41278" y="30426"/>
                  </a:cubicBezTo>
                  <a:cubicBezTo>
                    <a:pt x="41255" y="31690"/>
                    <a:pt x="41299" y="32976"/>
                    <a:pt x="41497" y="34241"/>
                  </a:cubicBezTo>
                  <a:lnTo>
                    <a:pt x="41497" y="34241"/>
                  </a:lnTo>
                  <a:cubicBezTo>
                    <a:pt x="36203" y="33742"/>
                    <a:pt x="30909" y="33048"/>
                    <a:pt x="25639" y="32256"/>
                  </a:cubicBezTo>
                  <a:lnTo>
                    <a:pt x="17619" y="31103"/>
                  </a:lnTo>
                  <a:cubicBezTo>
                    <a:pt x="16291" y="30903"/>
                    <a:pt x="14963" y="30677"/>
                    <a:pt x="13609" y="30476"/>
                  </a:cubicBezTo>
                  <a:lnTo>
                    <a:pt x="11604" y="30151"/>
                  </a:lnTo>
                  <a:lnTo>
                    <a:pt x="10627" y="30000"/>
                  </a:lnTo>
                  <a:lnTo>
                    <a:pt x="10125" y="29925"/>
                  </a:lnTo>
                  <a:cubicBezTo>
                    <a:pt x="10025" y="29925"/>
                    <a:pt x="9950" y="29900"/>
                    <a:pt x="9850" y="29900"/>
                  </a:cubicBezTo>
                  <a:lnTo>
                    <a:pt x="9699" y="29900"/>
                  </a:lnTo>
                  <a:cubicBezTo>
                    <a:pt x="9647" y="29918"/>
                    <a:pt x="9582" y="29947"/>
                    <a:pt x="9539" y="29998"/>
                  </a:cubicBezTo>
                  <a:lnTo>
                    <a:pt x="9539" y="29998"/>
                  </a:lnTo>
                  <a:cubicBezTo>
                    <a:pt x="9500" y="30015"/>
                    <a:pt x="9463" y="30036"/>
                    <a:pt x="9449" y="30050"/>
                  </a:cubicBezTo>
                  <a:cubicBezTo>
                    <a:pt x="9424" y="30101"/>
                    <a:pt x="9424" y="30151"/>
                    <a:pt x="9399" y="30176"/>
                  </a:cubicBezTo>
                  <a:lnTo>
                    <a:pt x="9348" y="30326"/>
                  </a:lnTo>
                  <a:lnTo>
                    <a:pt x="9223" y="30652"/>
                  </a:lnTo>
                  <a:cubicBezTo>
                    <a:pt x="9148" y="30877"/>
                    <a:pt x="9073" y="31078"/>
                    <a:pt x="8998" y="31278"/>
                  </a:cubicBezTo>
                  <a:cubicBezTo>
                    <a:pt x="8822" y="31705"/>
                    <a:pt x="8622" y="32106"/>
                    <a:pt x="8421" y="32507"/>
                  </a:cubicBezTo>
                  <a:cubicBezTo>
                    <a:pt x="7970" y="33284"/>
                    <a:pt x="7419" y="34010"/>
                    <a:pt x="6692" y="34512"/>
                  </a:cubicBezTo>
                  <a:cubicBezTo>
                    <a:pt x="6087" y="34908"/>
                    <a:pt x="5377" y="35200"/>
                    <a:pt x="4651" y="35200"/>
                  </a:cubicBezTo>
                  <a:cubicBezTo>
                    <a:pt x="4504" y="35200"/>
                    <a:pt x="4358" y="35188"/>
                    <a:pt x="4211" y="35163"/>
                  </a:cubicBezTo>
                  <a:cubicBezTo>
                    <a:pt x="3358" y="35013"/>
                    <a:pt x="2632" y="34436"/>
                    <a:pt x="2155" y="33685"/>
                  </a:cubicBezTo>
                  <a:cubicBezTo>
                    <a:pt x="1679" y="32958"/>
                    <a:pt x="1454" y="32080"/>
                    <a:pt x="1404" y="31203"/>
                  </a:cubicBezTo>
                  <a:cubicBezTo>
                    <a:pt x="1353" y="30276"/>
                    <a:pt x="1303" y="29374"/>
                    <a:pt x="1278" y="28471"/>
                  </a:cubicBezTo>
                  <a:cubicBezTo>
                    <a:pt x="1203" y="26667"/>
                    <a:pt x="1203" y="24837"/>
                    <a:pt x="1153" y="23033"/>
                  </a:cubicBezTo>
                  <a:cubicBezTo>
                    <a:pt x="1028" y="19374"/>
                    <a:pt x="1003" y="15765"/>
                    <a:pt x="952" y="12105"/>
                  </a:cubicBezTo>
                  <a:cubicBezTo>
                    <a:pt x="927" y="10301"/>
                    <a:pt x="877" y="8471"/>
                    <a:pt x="802" y="6667"/>
                  </a:cubicBezTo>
                  <a:cubicBezTo>
                    <a:pt x="752" y="5740"/>
                    <a:pt x="702" y="4837"/>
                    <a:pt x="652" y="3935"/>
                  </a:cubicBezTo>
                  <a:lnTo>
                    <a:pt x="551" y="2557"/>
                  </a:lnTo>
                  <a:lnTo>
                    <a:pt x="476" y="1880"/>
                  </a:lnTo>
                  <a:lnTo>
                    <a:pt x="451" y="1529"/>
                  </a:lnTo>
                  <a:cubicBezTo>
                    <a:pt x="451" y="1496"/>
                    <a:pt x="451" y="1474"/>
                    <a:pt x="444" y="1434"/>
                  </a:cubicBezTo>
                  <a:lnTo>
                    <a:pt x="444" y="1434"/>
                  </a:lnTo>
                  <a:lnTo>
                    <a:pt x="476" y="1429"/>
                  </a:lnTo>
                  <a:lnTo>
                    <a:pt x="802" y="1429"/>
                  </a:lnTo>
                  <a:lnTo>
                    <a:pt x="1429" y="1404"/>
                  </a:lnTo>
                  <a:lnTo>
                    <a:pt x="2707" y="1354"/>
                  </a:lnTo>
                  <a:lnTo>
                    <a:pt x="5263" y="1278"/>
                  </a:lnTo>
                  <a:lnTo>
                    <a:pt x="10351" y="1128"/>
                  </a:lnTo>
                  <a:lnTo>
                    <a:pt x="20526" y="802"/>
                  </a:lnTo>
                  <a:cubicBezTo>
                    <a:pt x="27237" y="628"/>
                    <a:pt x="33972" y="430"/>
                    <a:pt x="40684" y="377"/>
                  </a:cubicBezTo>
                  <a:close/>
                  <a:moveTo>
                    <a:pt x="40852" y="0"/>
                  </a:moveTo>
                  <a:cubicBezTo>
                    <a:pt x="34060" y="50"/>
                    <a:pt x="27293" y="176"/>
                    <a:pt x="20501" y="401"/>
                  </a:cubicBezTo>
                  <a:lnTo>
                    <a:pt x="251" y="1078"/>
                  </a:lnTo>
                  <a:lnTo>
                    <a:pt x="25" y="1078"/>
                  </a:lnTo>
                  <a:lnTo>
                    <a:pt x="0" y="1153"/>
                  </a:lnTo>
                  <a:lnTo>
                    <a:pt x="0" y="1178"/>
                  </a:lnTo>
                  <a:lnTo>
                    <a:pt x="75" y="1429"/>
                  </a:lnTo>
                  <a:lnTo>
                    <a:pt x="276" y="3960"/>
                  </a:lnTo>
                  <a:cubicBezTo>
                    <a:pt x="351" y="4862"/>
                    <a:pt x="401" y="5765"/>
                    <a:pt x="426" y="6667"/>
                  </a:cubicBezTo>
                  <a:cubicBezTo>
                    <a:pt x="526" y="8496"/>
                    <a:pt x="551" y="10301"/>
                    <a:pt x="602" y="12131"/>
                  </a:cubicBezTo>
                  <a:cubicBezTo>
                    <a:pt x="652" y="15765"/>
                    <a:pt x="702" y="19399"/>
                    <a:pt x="802" y="23033"/>
                  </a:cubicBezTo>
                  <a:cubicBezTo>
                    <a:pt x="852" y="24837"/>
                    <a:pt x="877" y="26667"/>
                    <a:pt x="927" y="28497"/>
                  </a:cubicBezTo>
                  <a:cubicBezTo>
                    <a:pt x="978" y="29399"/>
                    <a:pt x="1003" y="30301"/>
                    <a:pt x="1078" y="31203"/>
                  </a:cubicBezTo>
                  <a:cubicBezTo>
                    <a:pt x="1128" y="32131"/>
                    <a:pt x="1379" y="33083"/>
                    <a:pt x="1905" y="33860"/>
                  </a:cubicBezTo>
                  <a:cubicBezTo>
                    <a:pt x="2406" y="34662"/>
                    <a:pt x="3208" y="35314"/>
                    <a:pt x="4160" y="35439"/>
                  </a:cubicBezTo>
                  <a:cubicBezTo>
                    <a:pt x="4334" y="35470"/>
                    <a:pt x="4506" y="35485"/>
                    <a:pt x="4677" y="35485"/>
                  </a:cubicBezTo>
                  <a:cubicBezTo>
                    <a:pt x="5469" y="35485"/>
                    <a:pt x="6223" y="35170"/>
                    <a:pt x="6842" y="34737"/>
                  </a:cubicBezTo>
                  <a:cubicBezTo>
                    <a:pt x="7619" y="34211"/>
                    <a:pt x="8196" y="33434"/>
                    <a:pt x="8647" y="32632"/>
                  </a:cubicBezTo>
                  <a:cubicBezTo>
                    <a:pt x="8872" y="32231"/>
                    <a:pt x="9048" y="31805"/>
                    <a:pt x="9223" y="31379"/>
                  </a:cubicBezTo>
                  <a:cubicBezTo>
                    <a:pt x="9298" y="31178"/>
                    <a:pt x="9399" y="30953"/>
                    <a:pt x="9474" y="30727"/>
                  </a:cubicBezTo>
                  <a:lnTo>
                    <a:pt x="9574" y="30426"/>
                  </a:lnTo>
                  <a:lnTo>
                    <a:pt x="9624" y="30251"/>
                  </a:lnTo>
                  <a:cubicBezTo>
                    <a:pt x="9647" y="30228"/>
                    <a:pt x="9649" y="30226"/>
                    <a:pt x="9649" y="30206"/>
                  </a:cubicBezTo>
                  <a:lnTo>
                    <a:pt x="9649" y="30206"/>
                  </a:lnTo>
                  <a:lnTo>
                    <a:pt x="9749" y="30126"/>
                  </a:lnTo>
                  <a:lnTo>
                    <a:pt x="9749" y="30126"/>
                  </a:lnTo>
                  <a:cubicBezTo>
                    <a:pt x="9741" y="30142"/>
                    <a:pt x="9741" y="30148"/>
                    <a:pt x="9748" y="30148"/>
                  </a:cubicBezTo>
                  <a:cubicBezTo>
                    <a:pt x="9761" y="30148"/>
                    <a:pt x="9800" y="30126"/>
                    <a:pt x="9850" y="30126"/>
                  </a:cubicBezTo>
                  <a:cubicBezTo>
                    <a:pt x="9900" y="30151"/>
                    <a:pt x="10000" y="30151"/>
                    <a:pt x="10075" y="30176"/>
                  </a:cubicBezTo>
                  <a:lnTo>
                    <a:pt x="10577" y="30251"/>
                  </a:lnTo>
                  <a:lnTo>
                    <a:pt x="11579" y="30401"/>
                  </a:lnTo>
                  <a:lnTo>
                    <a:pt x="13584" y="30702"/>
                  </a:lnTo>
                  <a:cubicBezTo>
                    <a:pt x="14912" y="30903"/>
                    <a:pt x="16266" y="31103"/>
                    <a:pt x="17594" y="31329"/>
                  </a:cubicBezTo>
                  <a:cubicBezTo>
                    <a:pt x="20251" y="31755"/>
                    <a:pt x="22907" y="32206"/>
                    <a:pt x="25589" y="32607"/>
                  </a:cubicBezTo>
                  <a:cubicBezTo>
                    <a:pt x="30928" y="33384"/>
                    <a:pt x="36291" y="34111"/>
                    <a:pt x="41679" y="34587"/>
                  </a:cubicBezTo>
                  <a:lnTo>
                    <a:pt x="41905" y="34612"/>
                  </a:lnTo>
                  <a:lnTo>
                    <a:pt x="41905" y="34612"/>
                  </a:lnTo>
                  <a:lnTo>
                    <a:pt x="41855" y="34386"/>
                  </a:lnTo>
                  <a:cubicBezTo>
                    <a:pt x="41404" y="31780"/>
                    <a:pt x="41679" y="29098"/>
                    <a:pt x="41730" y="26441"/>
                  </a:cubicBezTo>
                  <a:cubicBezTo>
                    <a:pt x="41805" y="23760"/>
                    <a:pt x="41830" y="21103"/>
                    <a:pt x="41805" y="18421"/>
                  </a:cubicBezTo>
                  <a:cubicBezTo>
                    <a:pt x="41780" y="12331"/>
                    <a:pt x="41278" y="6266"/>
                    <a:pt x="41053" y="176"/>
                  </a:cubicBezTo>
                  <a:lnTo>
                    <a:pt x="410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5" name="Google Shape;1165;p8"/>
            <p:cNvSpPr/>
            <p:nvPr/>
          </p:nvSpPr>
          <p:spPr>
            <a:xfrm>
              <a:off x="2849050" y="4283900"/>
              <a:ext cx="614675" cy="48350"/>
            </a:xfrm>
            <a:custGeom>
              <a:rect b="b" l="l" r="r" t="t"/>
              <a:pathLst>
                <a:path extrusionOk="0" h="1934" w="24587">
                  <a:moveTo>
                    <a:pt x="24207" y="1"/>
                  </a:moveTo>
                  <a:cubicBezTo>
                    <a:pt x="24192" y="1"/>
                    <a:pt x="24177" y="2"/>
                    <a:pt x="24161" y="3"/>
                  </a:cubicBezTo>
                  <a:cubicBezTo>
                    <a:pt x="16166" y="805"/>
                    <a:pt x="8221" y="1407"/>
                    <a:pt x="201" y="1633"/>
                  </a:cubicBezTo>
                  <a:cubicBezTo>
                    <a:pt x="1" y="1658"/>
                    <a:pt x="1" y="1933"/>
                    <a:pt x="201" y="1933"/>
                  </a:cubicBezTo>
                  <a:cubicBezTo>
                    <a:pt x="8171" y="1708"/>
                    <a:pt x="16216" y="1357"/>
                    <a:pt x="24161" y="630"/>
                  </a:cubicBezTo>
                  <a:cubicBezTo>
                    <a:pt x="24571" y="606"/>
                    <a:pt x="24587" y="1"/>
                    <a:pt x="2420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p8"/>
          <p:cNvGrpSpPr/>
          <p:nvPr/>
        </p:nvGrpSpPr>
        <p:grpSpPr>
          <a:xfrm rot="474737">
            <a:off x="3884928" y="1346635"/>
            <a:ext cx="4661718" cy="1712855"/>
            <a:chOff x="4345425" y="2175475"/>
            <a:chExt cx="800750" cy="176025"/>
          </a:xfrm>
        </p:grpSpPr>
        <p:sp>
          <p:nvSpPr>
            <p:cNvPr id="1167" name="Google Shape;1167;p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8" name="Google Shape;1168;p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69" name="Google Shape;1169;p8"/>
          <p:cNvSpPr txBox="1"/>
          <p:nvPr>
            <p:ph idx="1" type="subTitle"/>
          </p:nvPr>
        </p:nvSpPr>
        <p:spPr>
          <a:xfrm>
            <a:off x="3983700" y="1758177"/>
            <a:ext cx="4440300" cy="972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ID" sz="1200">
                <a:latin typeface="Itim"/>
                <a:ea typeface="Itim"/>
                <a:cs typeface="Itim"/>
                <a:sym typeface="Itim"/>
              </a:rPr>
              <a:t>Setelah selesai mengikuti pembelajaran ini, peserta mampu </a:t>
            </a:r>
            <a:r>
              <a:rPr lang="en-ID" sz="1100">
                <a:latin typeface="Itim"/>
                <a:ea typeface="Itim"/>
                <a:cs typeface="Itim"/>
                <a:sym typeface="Itim"/>
              </a:rPr>
              <a:t>menyusun fungsi, file atau sumber daya pemrograman lain dalam organisasi yang rapi</a:t>
            </a:r>
            <a:endParaRPr sz="1200">
              <a:latin typeface="Itim"/>
              <a:ea typeface="Itim"/>
              <a:cs typeface="Itim"/>
              <a:sym typeface="Itim"/>
            </a:endParaRPr>
          </a:p>
        </p:txBody>
      </p:sp>
      <p:sp>
        <p:nvSpPr>
          <p:cNvPr id="1170" name="Google Shape;1170;p8"/>
          <p:cNvSpPr txBox="1"/>
          <p:nvPr/>
        </p:nvSpPr>
        <p:spPr>
          <a:xfrm rot="-545911">
            <a:off x="1498225" y="2503157"/>
            <a:ext cx="2330285" cy="70760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ID" sz="3000" u="none" cap="none" strike="noStrike">
                <a:solidFill>
                  <a:srgbClr val="1C4587"/>
                </a:solidFill>
                <a:latin typeface="Itim"/>
                <a:ea typeface="Itim"/>
                <a:cs typeface="Itim"/>
                <a:sym typeface="Itim"/>
              </a:rPr>
              <a:t>Tujuan Pelatihan</a:t>
            </a:r>
            <a:endParaRPr b="1" i="0" sz="3000" u="none" cap="none" strike="noStrike">
              <a:solidFill>
                <a:srgbClr val="1C4587"/>
              </a:solidFill>
              <a:latin typeface="Itim"/>
              <a:ea typeface="Itim"/>
              <a:cs typeface="Itim"/>
              <a:sym typeface="Itim"/>
            </a:endParaRPr>
          </a:p>
        </p:txBody>
      </p:sp>
      <p:grpSp>
        <p:nvGrpSpPr>
          <p:cNvPr id="1171" name="Google Shape;1171;p8"/>
          <p:cNvGrpSpPr/>
          <p:nvPr/>
        </p:nvGrpSpPr>
        <p:grpSpPr>
          <a:xfrm rot="-974667">
            <a:off x="1405176" y="2472660"/>
            <a:ext cx="503546" cy="1101252"/>
            <a:chOff x="5870175" y="1498275"/>
            <a:chExt cx="364450" cy="797050"/>
          </a:xfrm>
        </p:grpSpPr>
        <p:sp>
          <p:nvSpPr>
            <p:cNvPr id="1172" name="Google Shape;1172;p8"/>
            <p:cNvSpPr/>
            <p:nvPr/>
          </p:nvSpPr>
          <p:spPr>
            <a:xfrm>
              <a:off x="5870175" y="2109075"/>
              <a:ext cx="219475" cy="186250"/>
            </a:xfrm>
            <a:custGeom>
              <a:rect b="b" l="l" r="r" t="t"/>
              <a:pathLst>
                <a:path extrusionOk="0" h="7450" w="8779">
                  <a:moveTo>
                    <a:pt x="6020" y="1496"/>
                  </a:moveTo>
                  <a:cubicBezTo>
                    <a:pt x="6600" y="2107"/>
                    <a:pt x="7195" y="2719"/>
                    <a:pt x="7807" y="3314"/>
                  </a:cubicBezTo>
                  <a:cubicBezTo>
                    <a:pt x="7775" y="3361"/>
                    <a:pt x="7760" y="3440"/>
                    <a:pt x="7744" y="3502"/>
                  </a:cubicBezTo>
                  <a:cubicBezTo>
                    <a:pt x="7164" y="2938"/>
                    <a:pt x="6568" y="2405"/>
                    <a:pt x="5988" y="1856"/>
                  </a:cubicBezTo>
                  <a:cubicBezTo>
                    <a:pt x="6004" y="1731"/>
                    <a:pt x="6004" y="1606"/>
                    <a:pt x="6020" y="1496"/>
                  </a:cubicBezTo>
                  <a:close/>
                  <a:moveTo>
                    <a:pt x="1568" y="697"/>
                  </a:moveTo>
                  <a:cubicBezTo>
                    <a:pt x="2744" y="1104"/>
                    <a:pt x="4029" y="1292"/>
                    <a:pt x="5252" y="1480"/>
                  </a:cubicBezTo>
                  <a:lnTo>
                    <a:pt x="5267" y="1480"/>
                  </a:lnTo>
                  <a:cubicBezTo>
                    <a:pt x="5048" y="2421"/>
                    <a:pt x="4891" y="3346"/>
                    <a:pt x="4875" y="4317"/>
                  </a:cubicBezTo>
                  <a:cubicBezTo>
                    <a:pt x="4186" y="4098"/>
                    <a:pt x="3449" y="3988"/>
                    <a:pt x="2744" y="3816"/>
                  </a:cubicBezTo>
                  <a:cubicBezTo>
                    <a:pt x="2227" y="3690"/>
                    <a:pt x="1694" y="3581"/>
                    <a:pt x="1176" y="3487"/>
                  </a:cubicBezTo>
                  <a:cubicBezTo>
                    <a:pt x="1302" y="2954"/>
                    <a:pt x="1317" y="2389"/>
                    <a:pt x="1427" y="1841"/>
                  </a:cubicBezTo>
                  <a:cubicBezTo>
                    <a:pt x="1490" y="1465"/>
                    <a:pt x="1537" y="1088"/>
                    <a:pt x="1568" y="697"/>
                  </a:cubicBezTo>
                  <a:close/>
                  <a:moveTo>
                    <a:pt x="5957" y="2013"/>
                  </a:moveTo>
                  <a:cubicBezTo>
                    <a:pt x="6521" y="2562"/>
                    <a:pt x="7086" y="3126"/>
                    <a:pt x="7665" y="3675"/>
                  </a:cubicBezTo>
                  <a:cubicBezTo>
                    <a:pt x="7540" y="4067"/>
                    <a:pt x="7493" y="4474"/>
                    <a:pt x="7399" y="4850"/>
                  </a:cubicBezTo>
                  <a:cubicBezTo>
                    <a:pt x="7164" y="4599"/>
                    <a:pt x="6913" y="4349"/>
                    <a:pt x="6662" y="4082"/>
                  </a:cubicBezTo>
                  <a:cubicBezTo>
                    <a:pt x="6380" y="3769"/>
                    <a:pt x="6098" y="3455"/>
                    <a:pt x="5816" y="3142"/>
                  </a:cubicBezTo>
                  <a:cubicBezTo>
                    <a:pt x="5863" y="2766"/>
                    <a:pt x="5910" y="2389"/>
                    <a:pt x="5957" y="2013"/>
                  </a:cubicBezTo>
                  <a:close/>
                  <a:moveTo>
                    <a:pt x="5785" y="3424"/>
                  </a:moveTo>
                  <a:cubicBezTo>
                    <a:pt x="6239" y="4035"/>
                    <a:pt x="6741" y="4662"/>
                    <a:pt x="7336" y="5179"/>
                  </a:cubicBezTo>
                  <a:cubicBezTo>
                    <a:pt x="7274" y="5446"/>
                    <a:pt x="7211" y="5728"/>
                    <a:pt x="7148" y="5994"/>
                  </a:cubicBezTo>
                  <a:cubicBezTo>
                    <a:pt x="6741" y="5462"/>
                    <a:pt x="6192" y="4960"/>
                    <a:pt x="5644" y="4521"/>
                  </a:cubicBezTo>
                  <a:cubicBezTo>
                    <a:pt x="5706" y="4161"/>
                    <a:pt x="5738" y="3784"/>
                    <a:pt x="5785" y="3424"/>
                  </a:cubicBezTo>
                  <a:close/>
                  <a:moveTo>
                    <a:pt x="1020" y="4082"/>
                  </a:moveTo>
                  <a:lnTo>
                    <a:pt x="1020" y="4082"/>
                  </a:lnTo>
                  <a:cubicBezTo>
                    <a:pt x="1505" y="4302"/>
                    <a:pt x="2038" y="4490"/>
                    <a:pt x="2603" y="4662"/>
                  </a:cubicBezTo>
                  <a:cubicBezTo>
                    <a:pt x="2869" y="4976"/>
                    <a:pt x="3261" y="5273"/>
                    <a:pt x="3559" y="5556"/>
                  </a:cubicBezTo>
                  <a:cubicBezTo>
                    <a:pt x="3825" y="5791"/>
                    <a:pt x="4076" y="6057"/>
                    <a:pt x="4343" y="6292"/>
                  </a:cubicBezTo>
                  <a:cubicBezTo>
                    <a:pt x="3825" y="6183"/>
                    <a:pt x="3308" y="6057"/>
                    <a:pt x="2791" y="5947"/>
                  </a:cubicBezTo>
                  <a:cubicBezTo>
                    <a:pt x="2634" y="5571"/>
                    <a:pt x="2242" y="5195"/>
                    <a:pt x="1929" y="4897"/>
                  </a:cubicBezTo>
                  <a:cubicBezTo>
                    <a:pt x="1631" y="4615"/>
                    <a:pt x="1349" y="4333"/>
                    <a:pt x="1020" y="4082"/>
                  </a:cubicBezTo>
                  <a:close/>
                  <a:moveTo>
                    <a:pt x="3167" y="4819"/>
                  </a:moveTo>
                  <a:lnTo>
                    <a:pt x="3167" y="4819"/>
                  </a:lnTo>
                  <a:cubicBezTo>
                    <a:pt x="3622" y="4929"/>
                    <a:pt x="4060" y="5007"/>
                    <a:pt x="4499" y="5070"/>
                  </a:cubicBezTo>
                  <a:cubicBezTo>
                    <a:pt x="4985" y="5587"/>
                    <a:pt x="5487" y="6120"/>
                    <a:pt x="6004" y="6637"/>
                  </a:cubicBezTo>
                  <a:cubicBezTo>
                    <a:pt x="5612" y="6559"/>
                    <a:pt x="5220" y="6480"/>
                    <a:pt x="4828" y="6402"/>
                  </a:cubicBezTo>
                  <a:cubicBezTo>
                    <a:pt x="4578" y="6089"/>
                    <a:pt x="4217" y="5806"/>
                    <a:pt x="3919" y="5524"/>
                  </a:cubicBezTo>
                  <a:cubicBezTo>
                    <a:pt x="3669" y="5305"/>
                    <a:pt x="3433" y="5054"/>
                    <a:pt x="3167" y="4819"/>
                  </a:cubicBezTo>
                  <a:close/>
                  <a:moveTo>
                    <a:pt x="5612" y="4709"/>
                  </a:moveTo>
                  <a:cubicBezTo>
                    <a:pt x="6161" y="5242"/>
                    <a:pt x="6615" y="5791"/>
                    <a:pt x="7070" y="6339"/>
                  </a:cubicBezTo>
                  <a:cubicBezTo>
                    <a:pt x="7039" y="6512"/>
                    <a:pt x="7007" y="6684"/>
                    <a:pt x="6976" y="6857"/>
                  </a:cubicBezTo>
                  <a:cubicBezTo>
                    <a:pt x="6835" y="6825"/>
                    <a:pt x="6694" y="6794"/>
                    <a:pt x="6553" y="6763"/>
                  </a:cubicBezTo>
                  <a:cubicBezTo>
                    <a:pt x="6035" y="6183"/>
                    <a:pt x="5455" y="5650"/>
                    <a:pt x="4875" y="5101"/>
                  </a:cubicBezTo>
                  <a:cubicBezTo>
                    <a:pt x="4922" y="5101"/>
                    <a:pt x="4970" y="5117"/>
                    <a:pt x="5001" y="5117"/>
                  </a:cubicBezTo>
                  <a:cubicBezTo>
                    <a:pt x="5064" y="5117"/>
                    <a:pt x="5111" y="5101"/>
                    <a:pt x="5158" y="5101"/>
                  </a:cubicBezTo>
                  <a:cubicBezTo>
                    <a:pt x="5203" y="5112"/>
                    <a:pt x="5249" y="5118"/>
                    <a:pt x="5293" y="5118"/>
                  </a:cubicBezTo>
                  <a:cubicBezTo>
                    <a:pt x="5434" y="5118"/>
                    <a:pt x="5557" y="5060"/>
                    <a:pt x="5581" y="4929"/>
                  </a:cubicBezTo>
                  <a:cubicBezTo>
                    <a:pt x="5596" y="4866"/>
                    <a:pt x="5612" y="4788"/>
                    <a:pt x="5612" y="4709"/>
                  </a:cubicBezTo>
                  <a:close/>
                  <a:moveTo>
                    <a:pt x="1519" y="0"/>
                  </a:moveTo>
                  <a:cubicBezTo>
                    <a:pt x="1470" y="0"/>
                    <a:pt x="1429" y="11"/>
                    <a:pt x="1396" y="23"/>
                  </a:cubicBezTo>
                  <a:cubicBezTo>
                    <a:pt x="1356" y="13"/>
                    <a:pt x="1315" y="7"/>
                    <a:pt x="1275" y="7"/>
                  </a:cubicBezTo>
                  <a:cubicBezTo>
                    <a:pt x="1189" y="7"/>
                    <a:pt x="1109" y="32"/>
                    <a:pt x="1067" y="85"/>
                  </a:cubicBezTo>
                  <a:cubicBezTo>
                    <a:pt x="346" y="994"/>
                    <a:pt x="1" y="2374"/>
                    <a:pt x="173" y="3502"/>
                  </a:cubicBezTo>
                  <a:cubicBezTo>
                    <a:pt x="189" y="3628"/>
                    <a:pt x="252" y="3706"/>
                    <a:pt x="346" y="3769"/>
                  </a:cubicBezTo>
                  <a:cubicBezTo>
                    <a:pt x="252" y="3816"/>
                    <a:pt x="189" y="3894"/>
                    <a:pt x="220" y="4004"/>
                  </a:cubicBezTo>
                  <a:cubicBezTo>
                    <a:pt x="440" y="4443"/>
                    <a:pt x="847" y="4850"/>
                    <a:pt x="1223" y="5242"/>
                  </a:cubicBezTo>
                  <a:cubicBezTo>
                    <a:pt x="1458" y="5493"/>
                    <a:pt x="1741" y="5806"/>
                    <a:pt x="2054" y="6026"/>
                  </a:cubicBezTo>
                  <a:cubicBezTo>
                    <a:pt x="2023" y="6120"/>
                    <a:pt x="2070" y="6230"/>
                    <a:pt x="2227" y="6292"/>
                  </a:cubicBezTo>
                  <a:cubicBezTo>
                    <a:pt x="3684" y="6825"/>
                    <a:pt x="5487" y="7342"/>
                    <a:pt x="7039" y="7437"/>
                  </a:cubicBezTo>
                  <a:cubicBezTo>
                    <a:pt x="7086" y="7437"/>
                    <a:pt x="7133" y="7437"/>
                    <a:pt x="7180" y="7421"/>
                  </a:cubicBezTo>
                  <a:cubicBezTo>
                    <a:pt x="7227" y="7439"/>
                    <a:pt x="7277" y="7450"/>
                    <a:pt x="7324" y="7450"/>
                  </a:cubicBezTo>
                  <a:cubicBezTo>
                    <a:pt x="7401" y="7450"/>
                    <a:pt x="7470" y="7420"/>
                    <a:pt x="7509" y="7342"/>
                  </a:cubicBezTo>
                  <a:cubicBezTo>
                    <a:pt x="7807" y="6684"/>
                    <a:pt x="8010" y="6026"/>
                    <a:pt x="8167" y="5320"/>
                  </a:cubicBezTo>
                  <a:cubicBezTo>
                    <a:pt x="8292" y="4788"/>
                    <a:pt x="8481" y="4208"/>
                    <a:pt x="8465" y="3628"/>
                  </a:cubicBezTo>
                  <a:cubicBezTo>
                    <a:pt x="8653" y="3565"/>
                    <a:pt x="8778" y="3393"/>
                    <a:pt x="8622" y="3236"/>
                  </a:cubicBezTo>
                  <a:cubicBezTo>
                    <a:pt x="7744" y="2358"/>
                    <a:pt x="6819" y="1496"/>
                    <a:pt x="5863" y="681"/>
                  </a:cubicBezTo>
                  <a:cubicBezTo>
                    <a:pt x="5805" y="631"/>
                    <a:pt x="5738" y="610"/>
                    <a:pt x="5673" y="610"/>
                  </a:cubicBezTo>
                  <a:cubicBezTo>
                    <a:pt x="5596" y="610"/>
                    <a:pt x="5522" y="638"/>
                    <a:pt x="5471" y="681"/>
                  </a:cubicBezTo>
                  <a:cubicBezTo>
                    <a:pt x="5424" y="665"/>
                    <a:pt x="5361" y="650"/>
                    <a:pt x="5299" y="634"/>
                  </a:cubicBezTo>
                  <a:cubicBezTo>
                    <a:pt x="4060" y="461"/>
                    <a:pt x="2822" y="148"/>
                    <a:pt x="1584" y="7"/>
                  </a:cubicBezTo>
                  <a:cubicBezTo>
                    <a:pt x="1561" y="2"/>
                    <a:pt x="1539"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3" name="Google Shape;1173;p8"/>
            <p:cNvSpPr/>
            <p:nvPr/>
          </p:nvSpPr>
          <p:spPr>
            <a:xfrm>
              <a:off x="5906500" y="1498275"/>
              <a:ext cx="328125" cy="569175"/>
            </a:xfrm>
            <a:custGeom>
              <a:rect b="b" l="l" r="r" t="t"/>
              <a:pathLst>
                <a:path extrusionOk="0" h="22767" w="13125">
                  <a:moveTo>
                    <a:pt x="9990" y="2777"/>
                  </a:moveTo>
                  <a:cubicBezTo>
                    <a:pt x="10131" y="2887"/>
                    <a:pt x="10288" y="2996"/>
                    <a:pt x="10413" y="3106"/>
                  </a:cubicBezTo>
                  <a:cubicBezTo>
                    <a:pt x="10946" y="3529"/>
                    <a:pt x="11526" y="3921"/>
                    <a:pt x="12122" y="4297"/>
                  </a:cubicBezTo>
                  <a:cubicBezTo>
                    <a:pt x="12028" y="4642"/>
                    <a:pt x="11965" y="4971"/>
                    <a:pt x="11887" y="5301"/>
                  </a:cubicBezTo>
                  <a:cubicBezTo>
                    <a:pt x="11260" y="4611"/>
                    <a:pt x="10554" y="3921"/>
                    <a:pt x="9927" y="3247"/>
                  </a:cubicBezTo>
                  <a:cubicBezTo>
                    <a:pt x="9943" y="3090"/>
                    <a:pt x="9974" y="2934"/>
                    <a:pt x="9990" y="2777"/>
                  </a:cubicBezTo>
                  <a:close/>
                  <a:moveTo>
                    <a:pt x="9880" y="3561"/>
                  </a:moveTo>
                  <a:cubicBezTo>
                    <a:pt x="10492" y="4297"/>
                    <a:pt x="11087" y="5081"/>
                    <a:pt x="11761" y="5786"/>
                  </a:cubicBezTo>
                  <a:cubicBezTo>
                    <a:pt x="11667" y="6241"/>
                    <a:pt x="11573" y="6696"/>
                    <a:pt x="11479" y="7134"/>
                  </a:cubicBezTo>
                  <a:cubicBezTo>
                    <a:pt x="11213" y="6821"/>
                    <a:pt x="10883" y="6507"/>
                    <a:pt x="10617" y="6194"/>
                  </a:cubicBezTo>
                  <a:cubicBezTo>
                    <a:pt x="10288" y="5802"/>
                    <a:pt x="9959" y="5410"/>
                    <a:pt x="9645" y="5018"/>
                  </a:cubicBezTo>
                  <a:cubicBezTo>
                    <a:pt x="9739" y="4532"/>
                    <a:pt x="9818" y="4047"/>
                    <a:pt x="9880" y="3561"/>
                  </a:cubicBezTo>
                  <a:close/>
                  <a:moveTo>
                    <a:pt x="9614" y="5222"/>
                  </a:moveTo>
                  <a:cubicBezTo>
                    <a:pt x="9896" y="5598"/>
                    <a:pt x="10194" y="5975"/>
                    <a:pt x="10492" y="6335"/>
                  </a:cubicBezTo>
                  <a:cubicBezTo>
                    <a:pt x="10789" y="6696"/>
                    <a:pt x="11072" y="7103"/>
                    <a:pt x="11416" y="7432"/>
                  </a:cubicBezTo>
                  <a:cubicBezTo>
                    <a:pt x="11322" y="7902"/>
                    <a:pt x="11228" y="8388"/>
                    <a:pt x="11134" y="8874"/>
                  </a:cubicBezTo>
                  <a:cubicBezTo>
                    <a:pt x="10789" y="8498"/>
                    <a:pt x="10398" y="8153"/>
                    <a:pt x="10068" y="7793"/>
                  </a:cubicBezTo>
                  <a:cubicBezTo>
                    <a:pt x="9802" y="7495"/>
                    <a:pt x="9535" y="7181"/>
                    <a:pt x="9269" y="6884"/>
                  </a:cubicBezTo>
                  <a:cubicBezTo>
                    <a:pt x="9394" y="6335"/>
                    <a:pt x="9504" y="5771"/>
                    <a:pt x="9614" y="5222"/>
                  </a:cubicBezTo>
                  <a:close/>
                  <a:moveTo>
                    <a:pt x="9206" y="7150"/>
                  </a:moveTo>
                  <a:cubicBezTo>
                    <a:pt x="9426" y="7432"/>
                    <a:pt x="9661" y="7699"/>
                    <a:pt x="9896" y="7965"/>
                  </a:cubicBezTo>
                  <a:cubicBezTo>
                    <a:pt x="10256" y="8388"/>
                    <a:pt x="10617" y="8827"/>
                    <a:pt x="11056" y="9203"/>
                  </a:cubicBezTo>
                  <a:cubicBezTo>
                    <a:pt x="10962" y="9736"/>
                    <a:pt x="10852" y="10254"/>
                    <a:pt x="10727" y="10771"/>
                  </a:cubicBezTo>
                  <a:cubicBezTo>
                    <a:pt x="10178" y="10097"/>
                    <a:pt x="9504" y="9439"/>
                    <a:pt x="8846" y="8796"/>
                  </a:cubicBezTo>
                  <a:cubicBezTo>
                    <a:pt x="8971" y="8247"/>
                    <a:pt x="9097" y="7699"/>
                    <a:pt x="9206" y="7150"/>
                  </a:cubicBezTo>
                  <a:close/>
                  <a:moveTo>
                    <a:pt x="8783" y="9062"/>
                  </a:moveTo>
                  <a:cubicBezTo>
                    <a:pt x="9379" y="9752"/>
                    <a:pt x="9974" y="10457"/>
                    <a:pt x="10664" y="11069"/>
                  </a:cubicBezTo>
                  <a:cubicBezTo>
                    <a:pt x="10570" y="11508"/>
                    <a:pt x="10460" y="11946"/>
                    <a:pt x="10335" y="12385"/>
                  </a:cubicBezTo>
                  <a:cubicBezTo>
                    <a:pt x="10037" y="12040"/>
                    <a:pt x="9692" y="11711"/>
                    <a:pt x="9410" y="11367"/>
                  </a:cubicBezTo>
                  <a:cubicBezTo>
                    <a:pt x="9097" y="10990"/>
                    <a:pt x="8799" y="10614"/>
                    <a:pt x="8517" y="10238"/>
                  </a:cubicBezTo>
                  <a:cubicBezTo>
                    <a:pt x="8611" y="9846"/>
                    <a:pt x="8689" y="9454"/>
                    <a:pt x="8783" y="9062"/>
                  </a:cubicBezTo>
                  <a:close/>
                  <a:moveTo>
                    <a:pt x="8454" y="10536"/>
                  </a:moveTo>
                  <a:cubicBezTo>
                    <a:pt x="8971" y="11272"/>
                    <a:pt x="9551" y="12072"/>
                    <a:pt x="10256" y="12699"/>
                  </a:cubicBezTo>
                  <a:cubicBezTo>
                    <a:pt x="10209" y="12871"/>
                    <a:pt x="10162" y="13044"/>
                    <a:pt x="10115" y="13232"/>
                  </a:cubicBezTo>
                  <a:cubicBezTo>
                    <a:pt x="10006" y="13561"/>
                    <a:pt x="9912" y="13874"/>
                    <a:pt x="9818" y="14204"/>
                  </a:cubicBezTo>
                  <a:cubicBezTo>
                    <a:pt x="9316" y="13545"/>
                    <a:pt x="8705" y="12903"/>
                    <a:pt x="8109" y="12260"/>
                  </a:cubicBezTo>
                  <a:cubicBezTo>
                    <a:pt x="8172" y="11962"/>
                    <a:pt x="8219" y="11664"/>
                    <a:pt x="8282" y="11367"/>
                  </a:cubicBezTo>
                  <a:cubicBezTo>
                    <a:pt x="8329" y="11084"/>
                    <a:pt x="8391" y="10818"/>
                    <a:pt x="8454" y="10536"/>
                  </a:cubicBezTo>
                  <a:close/>
                  <a:moveTo>
                    <a:pt x="8062" y="12479"/>
                  </a:moveTo>
                  <a:cubicBezTo>
                    <a:pt x="8595" y="13153"/>
                    <a:pt x="9128" y="13812"/>
                    <a:pt x="9755" y="14423"/>
                  </a:cubicBezTo>
                  <a:cubicBezTo>
                    <a:pt x="9598" y="14893"/>
                    <a:pt x="9457" y="15363"/>
                    <a:pt x="9316" y="15834"/>
                  </a:cubicBezTo>
                  <a:cubicBezTo>
                    <a:pt x="8971" y="15191"/>
                    <a:pt x="8376" y="14533"/>
                    <a:pt x="7796" y="13968"/>
                  </a:cubicBezTo>
                  <a:cubicBezTo>
                    <a:pt x="7890" y="13467"/>
                    <a:pt x="7968" y="12981"/>
                    <a:pt x="8062" y="12479"/>
                  </a:cubicBezTo>
                  <a:close/>
                  <a:moveTo>
                    <a:pt x="7749" y="14204"/>
                  </a:moveTo>
                  <a:cubicBezTo>
                    <a:pt x="7968" y="14439"/>
                    <a:pt x="8172" y="14674"/>
                    <a:pt x="8360" y="14909"/>
                  </a:cubicBezTo>
                  <a:cubicBezTo>
                    <a:pt x="8673" y="15316"/>
                    <a:pt x="8908" y="15740"/>
                    <a:pt x="9222" y="16147"/>
                  </a:cubicBezTo>
                  <a:cubicBezTo>
                    <a:pt x="9081" y="16633"/>
                    <a:pt x="8924" y="17135"/>
                    <a:pt x="8767" y="17636"/>
                  </a:cubicBezTo>
                  <a:cubicBezTo>
                    <a:pt x="8344" y="16978"/>
                    <a:pt x="7890" y="16335"/>
                    <a:pt x="7482" y="15661"/>
                  </a:cubicBezTo>
                  <a:cubicBezTo>
                    <a:pt x="7576" y="15175"/>
                    <a:pt x="7670" y="14689"/>
                    <a:pt x="7749" y="14204"/>
                  </a:cubicBezTo>
                  <a:close/>
                  <a:moveTo>
                    <a:pt x="7435" y="15881"/>
                  </a:moveTo>
                  <a:cubicBezTo>
                    <a:pt x="7827" y="16555"/>
                    <a:pt x="8219" y="17229"/>
                    <a:pt x="8705" y="17871"/>
                  </a:cubicBezTo>
                  <a:cubicBezTo>
                    <a:pt x="8595" y="18248"/>
                    <a:pt x="8485" y="18608"/>
                    <a:pt x="8391" y="18984"/>
                  </a:cubicBezTo>
                  <a:cubicBezTo>
                    <a:pt x="7984" y="18404"/>
                    <a:pt x="7545" y="17840"/>
                    <a:pt x="7153" y="17260"/>
                  </a:cubicBezTo>
                  <a:cubicBezTo>
                    <a:pt x="7263" y="16805"/>
                    <a:pt x="7357" y="16351"/>
                    <a:pt x="7435" y="15881"/>
                  </a:cubicBezTo>
                  <a:close/>
                  <a:moveTo>
                    <a:pt x="2341" y="708"/>
                  </a:moveTo>
                  <a:cubicBezTo>
                    <a:pt x="3595" y="1084"/>
                    <a:pt x="4896" y="1335"/>
                    <a:pt x="6165" y="1601"/>
                  </a:cubicBezTo>
                  <a:cubicBezTo>
                    <a:pt x="7167" y="1826"/>
                    <a:pt x="8153" y="2121"/>
                    <a:pt x="9153" y="2121"/>
                  </a:cubicBezTo>
                  <a:cubicBezTo>
                    <a:pt x="9202" y="2121"/>
                    <a:pt x="9251" y="2120"/>
                    <a:pt x="9300" y="2119"/>
                  </a:cubicBezTo>
                  <a:lnTo>
                    <a:pt x="9300" y="2119"/>
                  </a:lnTo>
                  <a:cubicBezTo>
                    <a:pt x="8689" y="4015"/>
                    <a:pt x="8297" y="6006"/>
                    <a:pt x="7937" y="7997"/>
                  </a:cubicBezTo>
                  <a:cubicBezTo>
                    <a:pt x="7905" y="8012"/>
                    <a:pt x="7874" y="8044"/>
                    <a:pt x="7921" y="8075"/>
                  </a:cubicBezTo>
                  <a:cubicBezTo>
                    <a:pt x="7921" y="8075"/>
                    <a:pt x="7921" y="8091"/>
                    <a:pt x="7921" y="8091"/>
                  </a:cubicBezTo>
                  <a:cubicBezTo>
                    <a:pt x="7717" y="9219"/>
                    <a:pt x="7513" y="10363"/>
                    <a:pt x="7278" y="11476"/>
                  </a:cubicBezTo>
                  <a:cubicBezTo>
                    <a:pt x="6714" y="14188"/>
                    <a:pt x="5899" y="16962"/>
                    <a:pt x="5727" y="19752"/>
                  </a:cubicBezTo>
                  <a:cubicBezTo>
                    <a:pt x="5710" y="19746"/>
                    <a:pt x="5692" y="19742"/>
                    <a:pt x="5676" y="19742"/>
                  </a:cubicBezTo>
                  <a:cubicBezTo>
                    <a:pt x="5615" y="19742"/>
                    <a:pt x="5568" y="19785"/>
                    <a:pt x="5617" y="19846"/>
                  </a:cubicBezTo>
                  <a:cubicBezTo>
                    <a:pt x="5648" y="19878"/>
                    <a:pt x="5680" y="19925"/>
                    <a:pt x="5727" y="19972"/>
                  </a:cubicBezTo>
                  <a:cubicBezTo>
                    <a:pt x="5711" y="20034"/>
                    <a:pt x="5711" y="20097"/>
                    <a:pt x="5711" y="20160"/>
                  </a:cubicBezTo>
                  <a:cubicBezTo>
                    <a:pt x="4990" y="19862"/>
                    <a:pt x="4128" y="19799"/>
                    <a:pt x="3360" y="19627"/>
                  </a:cubicBezTo>
                  <a:cubicBezTo>
                    <a:pt x="2482" y="19423"/>
                    <a:pt x="1620" y="19204"/>
                    <a:pt x="742" y="19047"/>
                  </a:cubicBezTo>
                  <a:cubicBezTo>
                    <a:pt x="1463" y="15975"/>
                    <a:pt x="1557" y="12746"/>
                    <a:pt x="1792" y="9580"/>
                  </a:cubicBezTo>
                  <a:cubicBezTo>
                    <a:pt x="2027" y="6633"/>
                    <a:pt x="2247" y="3670"/>
                    <a:pt x="2341" y="708"/>
                  </a:cubicBezTo>
                  <a:close/>
                  <a:moveTo>
                    <a:pt x="7059" y="17621"/>
                  </a:moveTo>
                  <a:cubicBezTo>
                    <a:pt x="7419" y="18216"/>
                    <a:pt x="7811" y="18827"/>
                    <a:pt x="8282" y="19376"/>
                  </a:cubicBezTo>
                  <a:cubicBezTo>
                    <a:pt x="8203" y="19674"/>
                    <a:pt x="8109" y="19956"/>
                    <a:pt x="8046" y="20254"/>
                  </a:cubicBezTo>
                  <a:cubicBezTo>
                    <a:pt x="7811" y="20019"/>
                    <a:pt x="7592" y="19784"/>
                    <a:pt x="7388" y="19548"/>
                  </a:cubicBezTo>
                  <a:cubicBezTo>
                    <a:pt x="7169" y="19282"/>
                    <a:pt x="6949" y="19031"/>
                    <a:pt x="6761" y="18765"/>
                  </a:cubicBezTo>
                  <a:cubicBezTo>
                    <a:pt x="6871" y="18389"/>
                    <a:pt x="6965" y="17997"/>
                    <a:pt x="7059" y="17621"/>
                  </a:cubicBezTo>
                  <a:close/>
                  <a:moveTo>
                    <a:pt x="601" y="19392"/>
                  </a:moveTo>
                  <a:cubicBezTo>
                    <a:pt x="1024" y="19580"/>
                    <a:pt x="1432" y="19721"/>
                    <a:pt x="1855" y="19862"/>
                  </a:cubicBezTo>
                  <a:cubicBezTo>
                    <a:pt x="2074" y="20175"/>
                    <a:pt x="2310" y="20473"/>
                    <a:pt x="2592" y="20755"/>
                  </a:cubicBezTo>
                  <a:cubicBezTo>
                    <a:pt x="2843" y="21022"/>
                    <a:pt x="3125" y="21351"/>
                    <a:pt x="3469" y="21570"/>
                  </a:cubicBezTo>
                  <a:cubicBezTo>
                    <a:pt x="3046" y="21508"/>
                    <a:pt x="2639" y="21461"/>
                    <a:pt x="2231" y="21382"/>
                  </a:cubicBezTo>
                  <a:cubicBezTo>
                    <a:pt x="2090" y="21053"/>
                    <a:pt x="1714" y="20708"/>
                    <a:pt x="1495" y="20426"/>
                  </a:cubicBezTo>
                  <a:cubicBezTo>
                    <a:pt x="1212" y="20081"/>
                    <a:pt x="915" y="19737"/>
                    <a:pt x="601" y="19392"/>
                  </a:cubicBezTo>
                  <a:close/>
                  <a:moveTo>
                    <a:pt x="2247" y="19972"/>
                  </a:moveTo>
                  <a:lnTo>
                    <a:pt x="2247" y="19972"/>
                  </a:lnTo>
                  <a:cubicBezTo>
                    <a:pt x="2529" y="20050"/>
                    <a:pt x="2795" y="20128"/>
                    <a:pt x="3078" y="20191"/>
                  </a:cubicBezTo>
                  <a:cubicBezTo>
                    <a:pt x="3375" y="20505"/>
                    <a:pt x="3689" y="20818"/>
                    <a:pt x="3971" y="21147"/>
                  </a:cubicBezTo>
                  <a:cubicBezTo>
                    <a:pt x="4143" y="21335"/>
                    <a:pt x="4300" y="21523"/>
                    <a:pt x="4457" y="21712"/>
                  </a:cubicBezTo>
                  <a:cubicBezTo>
                    <a:pt x="4253" y="21680"/>
                    <a:pt x="4049" y="21649"/>
                    <a:pt x="3846" y="21618"/>
                  </a:cubicBezTo>
                  <a:cubicBezTo>
                    <a:pt x="3846" y="21602"/>
                    <a:pt x="3846" y="21586"/>
                    <a:pt x="3830" y="21555"/>
                  </a:cubicBezTo>
                  <a:cubicBezTo>
                    <a:pt x="3564" y="21210"/>
                    <a:pt x="3109" y="20928"/>
                    <a:pt x="2795" y="20599"/>
                  </a:cubicBezTo>
                  <a:cubicBezTo>
                    <a:pt x="2592" y="20395"/>
                    <a:pt x="2419" y="20191"/>
                    <a:pt x="2247" y="19972"/>
                  </a:cubicBezTo>
                  <a:close/>
                  <a:moveTo>
                    <a:pt x="6683" y="19016"/>
                  </a:moveTo>
                  <a:cubicBezTo>
                    <a:pt x="7043" y="19564"/>
                    <a:pt x="7466" y="20113"/>
                    <a:pt x="7952" y="20567"/>
                  </a:cubicBezTo>
                  <a:cubicBezTo>
                    <a:pt x="7843" y="21006"/>
                    <a:pt x="7749" y="21429"/>
                    <a:pt x="7655" y="21868"/>
                  </a:cubicBezTo>
                  <a:cubicBezTo>
                    <a:pt x="7451" y="21618"/>
                    <a:pt x="7231" y="21382"/>
                    <a:pt x="7028" y="21147"/>
                  </a:cubicBezTo>
                  <a:cubicBezTo>
                    <a:pt x="6777" y="20849"/>
                    <a:pt x="6510" y="20567"/>
                    <a:pt x="6244" y="20270"/>
                  </a:cubicBezTo>
                  <a:cubicBezTo>
                    <a:pt x="6416" y="19862"/>
                    <a:pt x="6557" y="19439"/>
                    <a:pt x="6683" y="19016"/>
                  </a:cubicBezTo>
                  <a:close/>
                  <a:moveTo>
                    <a:pt x="3391" y="20270"/>
                  </a:moveTo>
                  <a:cubicBezTo>
                    <a:pt x="3877" y="20379"/>
                    <a:pt x="4394" y="20505"/>
                    <a:pt x="4896" y="20567"/>
                  </a:cubicBezTo>
                  <a:cubicBezTo>
                    <a:pt x="5162" y="20881"/>
                    <a:pt x="5429" y="21179"/>
                    <a:pt x="5695" y="21492"/>
                  </a:cubicBezTo>
                  <a:cubicBezTo>
                    <a:pt x="5836" y="21665"/>
                    <a:pt x="5977" y="21837"/>
                    <a:pt x="6134" y="22009"/>
                  </a:cubicBezTo>
                  <a:cubicBezTo>
                    <a:pt x="5742" y="21931"/>
                    <a:pt x="5335" y="21853"/>
                    <a:pt x="4927" y="21790"/>
                  </a:cubicBezTo>
                  <a:cubicBezTo>
                    <a:pt x="4676" y="21492"/>
                    <a:pt x="4363" y="21194"/>
                    <a:pt x="4081" y="20928"/>
                  </a:cubicBezTo>
                  <a:cubicBezTo>
                    <a:pt x="3861" y="20693"/>
                    <a:pt x="3626" y="20489"/>
                    <a:pt x="3391" y="20270"/>
                  </a:cubicBezTo>
                  <a:close/>
                  <a:moveTo>
                    <a:pt x="6150" y="20489"/>
                  </a:moveTo>
                  <a:cubicBezTo>
                    <a:pt x="6354" y="20740"/>
                    <a:pt x="6573" y="20991"/>
                    <a:pt x="6792" y="21241"/>
                  </a:cubicBezTo>
                  <a:cubicBezTo>
                    <a:pt x="7043" y="21570"/>
                    <a:pt x="7278" y="21931"/>
                    <a:pt x="7560" y="22260"/>
                  </a:cubicBezTo>
                  <a:cubicBezTo>
                    <a:pt x="7545" y="22339"/>
                    <a:pt x="7529" y="22401"/>
                    <a:pt x="7513" y="22480"/>
                  </a:cubicBezTo>
                  <a:cubicBezTo>
                    <a:pt x="7482" y="22417"/>
                    <a:pt x="7419" y="22339"/>
                    <a:pt x="7294" y="22307"/>
                  </a:cubicBezTo>
                  <a:cubicBezTo>
                    <a:pt x="7106" y="22244"/>
                    <a:pt x="6918" y="22197"/>
                    <a:pt x="6730" y="22150"/>
                  </a:cubicBezTo>
                  <a:cubicBezTo>
                    <a:pt x="6479" y="21853"/>
                    <a:pt x="6197" y="21570"/>
                    <a:pt x="5930" y="21304"/>
                  </a:cubicBezTo>
                  <a:cubicBezTo>
                    <a:pt x="5711" y="21069"/>
                    <a:pt x="5491" y="20834"/>
                    <a:pt x="5272" y="20599"/>
                  </a:cubicBezTo>
                  <a:cubicBezTo>
                    <a:pt x="5429" y="20599"/>
                    <a:pt x="5570" y="20599"/>
                    <a:pt x="5727" y="20583"/>
                  </a:cubicBezTo>
                  <a:cubicBezTo>
                    <a:pt x="5774" y="20567"/>
                    <a:pt x="5805" y="20552"/>
                    <a:pt x="5836" y="20536"/>
                  </a:cubicBezTo>
                  <a:cubicBezTo>
                    <a:pt x="5873" y="20546"/>
                    <a:pt x="5911" y="20552"/>
                    <a:pt x="5949" y="20552"/>
                  </a:cubicBezTo>
                  <a:cubicBezTo>
                    <a:pt x="6024" y="20552"/>
                    <a:pt x="6098" y="20531"/>
                    <a:pt x="6150" y="20489"/>
                  </a:cubicBezTo>
                  <a:close/>
                  <a:moveTo>
                    <a:pt x="2031" y="0"/>
                  </a:moveTo>
                  <a:cubicBezTo>
                    <a:pt x="1865" y="0"/>
                    <a:pt x="1773" y="61"/>
                    <a:pt x="1745" y="159"/>
                  </a:cubicBezTo>
                  <a:cubicBezTo>
                    <a:pt x="1604" y="175"/>
                    <a:pt x="1479" y="253"/>
                    <a:pt x="1463" y="379"/>
                  </a:cubicBezTo>
                  <a:cubicBezTo>
                    <a:pt x="1259" y="3623"/>
                    <a:pt x="1118" y="6852"/>
                    <a:pt x="883" y="10081"/>
                  </a:cubicBezTo>
                  <a:cubicBezTo>
                    <a:pt x="664" y="13075"/>
                    <a:pt x="209" y="16053"/>
                    <a:pt x="288" y="19094"/>
                  </a:cubicBezTo>
                  <a:cubicBezTo>
                    <a:pt x="264" y="19089"/>
                    <a:pt x="239" y="19086"/>
                    <a:pt x="216" y="19086"/>
                  </a:cubicBezTo>
                  <a:cubicBezTo>
                    <a:pt x="100" y="19086"/>
                    <a:pt x="0" y="19149"/>
                    <a:pt x="52" y="19266"/>
                  </a:cubicBezTo>
                  <a:cubicBezTo>
                    <a:pt x="288" y="19721"/>
                    <a:pt x="538" y="20175"/>
                    <a:pt x="852" y="20614"/>
                  </a:cubicBezTo>
                  <a:cubicBezTo>
                    <a:pt x="1040" y="20881"/>
                    <a:pt x="1259" y="21288"/>
                    <a:pt x="1573" y="21539"/>
                  </a:cubicBezTo>
                  <a:cubicBezTo>
                    <a:pt x="1589" y="21602"/>
                    <a:pt x="1651" y="21665"/>
                    <a:pt x="1761" y="21696"/>
                  </a:cubicBezTo>
                  <a:cubicBezTo>
                    <a:pt x="1792" y="21712"/>
                    <a:pt x="1824" y="21727"/>
                    <a:pt x="1871" y="21743"/>
                  </a:cubicBezTo>
                  <a:cubicBezTo>
                    <a:pt x="1871" y="21743"/>
                    <a:pt x="1886" y="21743"/>
                    <a:pt x="1902" y="21759"/>
                  </a:cubicBezTo>
                  <a:cubicBezTo>
                    <a:pt x="1918" y="21759"/>
                    <a:pt x="1949" y="21759"/>
                    <a:pt x="1980" y="21774"/>
                  </a:cubicBezTo>
                  <a:cubicBezTo>
                    <a:pt x="3539" y="22249"/>
                    <a:pt x="5380" y="22767"/>
                    <a:pt x="6995" y="22767"/>
                  </a:cubicBezTo>
                  <a:cubicBezTo>
                    <a:pt x="7085" y="22767"/>
                    <a:pt x="7174" y="22765"/>
                    <a:pt x="7263" y="22762"/>
                  </a:cubicBezTo>
                  <a:cubicBezTo>
                    <a:pt x="7404" y="22746"/>
                    <a:pt x="7482" y="22683"/>
                    <a:pt x="7513" y="22621"/>
                  </a:cubicBezTo>
                  <a:cubicBezTo>
                    <a:pt x="7552" y="22699"/>
                    <a:pt x="7664" y="22759"/>
                    <a:pt x="7762" y="22759"/>
                  </a:cubicBezTo>
                  <a:cubicBezTo>
                    <a:pt x="7822" y="22759"/>
                    <a:pt x="7876" y="22737"/>
                    <a:pt x="7905" y="22683"/>
                  </a:cubicBezTo>
                  <a:cubicBezTo>
                    <a:pt x="7921" y="22636"/>
                    <a:pt x="7937" y="22605"/>
                    <a:pt x="7952" y="22574"/>
                  </a:cubicBezTo>
                  <a:cubicBezTo>
                    <a:pt x="8015" y="22558"/>
                    <a:pt x="8062" y="22511"/>
                    <a:pt x="8031" y="22464"/>
                  </a:cubicBezTo>
                  <a:cubicBezTo>
                    <a:pt x="8031" y="22448"/>
                    <a:pt x="8015" y="22433"/>
                    <a:pt x="8015" y="22417"/>
                  </a:cubicBezTo>
                  <a:cubicBezTo>
                    <a:pt x="9285" y="19658"/>
                    <a:pt x="10053" y="16696"/>
                    <a:pt x="10727" y="13749"/>
                  </a:cubicBezTo>
                  <a:cubicBezTo>
                    <a:pt x="11275" y="11335"/>
                    <a:pt x="12012" y="8906"/>
                    <a:pt x="12498" y="6460"/>
                  </a:cubicBezTo>
                  <a:cubicBezTo>
                    <a:pt x="12505" y="6461"/>
                    <a:pt x="12512" y="6462"/>
                    <a:pt x="12519" y="6462"/>
                  </a:cubicBezTo>
                  <a:cubicBezTo>
                    <a:pt x="12621" y="6462"/>
                    <a:pt x="12713" y="6359"/>
                    <a:pt x="12655" y="6257"/>
                  </a:cubicBezTo>
                  <a:cubicBezTo>
                    <a:pt x="12623" y="6225"/>
                    <a:pt x="12592" y="6178"/>
                    <a:pt x="12561" y="6131"/>
                  </a:cubicBezTo>
                  <a:cubicBezTo>
                    <a:pt x="12655" y="5598"/>
                    <a:pt x="12749" y="5065"/>
                    <a:pt x="12811" y="4532"/>
                  </a:cubicBezTo>
                  <a:cubicBezTo>
                    <a:pt x="13031" y="4470"/>
                    <a:pt x="13125" y="4235"/>
                    <a:pt x="12890" y="4031"/>
                  </a:cubicBezTo>
                  <a:cubicBezTo>
                    <a:pt x="12890" y="4015"/>
                    <a:pt x="12890" y="3984"/>
                    <a:pt x="12890" y="3953"/>
                  </a:cubicBezTo>
                  <a:cubicBezTo>
                    <a:pt x="12913" y="3767"/>
                    <a:pt x="12704" y="3633"/>
                    <a:pt x="12518" y="3633"/>
                  </a:cubicBezTo>
                  <a:cubicBezTo>
                    <a:pt x="12453" y="3633"/>
                    <a:pt x="12390" y="3649"/>
                    <a:pt x="12341" y="3686"/>
                  </a:cubicBezTo>
                  <a:cubicBezTo>
                    <a:pt x="11855" y="3373"/>
                    <a:pt x="11369" y="3043"/>
                    <a:pt x="10930" y="2699"/>
                  </a:cubicBezTo>
                  <a:cubicBezTo>
                    <a:pt x="10476" y="2354"/>
                    <a:pt x="10053" y="1899"/>
                    <a:pt x="9535" y="1633"/>
                  </a:cubicBezTo>
                  <a:cubicBezTo>
                    <a:pt x="9504" y="1617"/>
                    <a:pt x="9488" y="1601"/>
                    <a:pt x="9473" y="1586"/>
                  </a:cubicBezTo>
                  <a:cubicBezTo>
                    <a:pt x="8407" y="1037"/>
                    <a:pt x="7012" y="896"/>
                    <a:pt x="5821" y="661"/>
                  </a:cubicBezTo>
                  <a:cubicBezTo>
                    <a:pt x="4582" y="410"/>
                    <a:pt x="3344" y="112"/>
                    <a:pt x="2090" y="3"/>
                  </a:cubicBezTo>
                  <a:cubicBezTo>
                    <a:pt x="2069" y="1"/>
                    <a:pt x="205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74" name="Google Shape;1174;p8"/>
          <p:cNvSpPr/>
          <p:nvPr/>
        </p:nvSpPr>
        <p:spPr>
          <a:xfrm rot="-1036824">
            <a:off x="3642876" y="929302"/>
            <a:ext cx="932333" cy="512408"/>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175" name="Google Shape;1175;p8"/>
          <p:cNvGrpSpPr/>
          <p:nvPr/>
        </p:nvGrpSpPr>
        <p:grpSpPr>
          <a:xfrm rot="-8593293">
            <a:off x="-18547" y="-222704"/>
            <a:ext cx="2429475" cy="1577941"/>
            <a:chOff x="5118990" y="4122087"/>
            <a:chExt cx="1882464" cy="1222659"/>
          </a:xfrm>
        </p:grpSpPr>
        <p:sp>
          <p:nvSpPr>
            <p:cNvPr id="1176" name="Google Shape;1176;p8"/>
            <p:cNvSpPr/>
            <p:nvPr/>
          </p:nvSpPr>
          <p:spPr>
            <a:xfrm rot="787510">
              <a:off x="5385771" y="4227679"/>
              <a:ext cx="603559" cy="359284"/>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7" name="Google Shape;1177;p8"/>
            <p:cNvSpPr/>
            <p:nvPr/>
          </p:nvSpPr>
          <p:spPr>
            <a:xfrm rot="787510">
              <a:off x="5335021" y="4244664"/>
              <a:ext cx="556881" cy="639813"/>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8" name="Google Shape;1178;p8"/>
            <p:cNvSpPr/>
            <p:nvPr/>
          </p:nvSpPr>
          <p:spPr>
            <a:xfrm rot="787510">
              <a:off x="5274233" y="4284717"/>
              <a:ext cx="108494" cy="89486"/>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9" name="Google Shape;1179;p8"/>
            <p:cNvSpPr/>
            <p:nvPr/>
          </p:nvSpPr>
          <p:spPr>
            <a:xfrm rot="787510">
              <a:off x="5276253" y="4313238"/>
              <a:ext cx="125778" cy="126468"/>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0" name="Google Shape;1180;p8"/>
            <p:cNvSpPr/>
            <p:nvPr/>
          </p:nvSpPr>
          <p:spPr>
            <a:xfrm rot="787510">
              <a:off x="5556472" y="4350491"/>
              <a:ext cx="214919" cy="68331"/>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1" name="Google Shape;1181;p8"/>
            <p:cNvSpPr/>
            <p:nvPr/>
          </p:nvSpPr>
          <p:spPr>
            <a:xfrm rot="787510">
              <a:off x="5858154" y="4388382"/>
              <a:ext cx="1087855" cy="60559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2" name="Google Shape;1182;p8"/>
            <p:cNvSpPr/>
            <p:nvPr/>
          </p:nvSpPr>
          <p:spPr>
            <a:xfrm rot="787510">
              <a:off x="6027045" y="4465191"/>
              <a:ext cx="608388" cy="226071"/>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3" name="Google Shape;1183;p8"/>
            <p:cNvSpPr/>
            <p:nvPr/>
          </p:nvSpPr>
          <p:spPr>
            <a:xfrm rot="787510">
              <a:off x="5717956" y="4731255"/>
              <a:ext cx="1111348" cy="47701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4" name="Google Shape;1184;p8"/>
            <p:cNvSpPr/>
            <p:nvPr/>
          </p:nvSpPr>
          <p:spPr>
            <a:xfrm rot="787510">
              <a:off x="5192958" y="4307909"/>
              <a:ext cx="1734529" cy="851015"/>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5" name="Google Shape;1185;p8"/>
            <p:cNvSpPr/>
            <p:nvPr/>
          </p:nvSpPr>
          <p:spPr>
            <a:xfrm rot="787510">
              <a:off x="5746899" y="4608508"/>
              <a:ext cx="88489" cy="329239"/>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6" name="Google Shape;1186;p8"/>
            <p:cNvSpPr/>
            <p:nvPr/>
          </p:nvSpPr>
          <p:spPr>
            <a:xfrm rot="787510">
              <a:off x="5433551" y="4425988"/>
              <a:ext cx="32192" cy="86573"/>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7" name="Google Shape;1187;p8"/>
            <p:cNvSpPr/>
            <p:nvPr/>
          </p:nvSpPr>
          <p:spPr>
            <a:xfrm rot="787510">
              <a:off x="5891335" y="4294059"/>
              <a:ext cx="94353" cy="35583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8" name="Google Shape;1188;p8"/>
            <p:cNvSpPr/>
            <p:nvPr/>
          </p:nvSpPr>
          <p:spPr>
            <a:xfrm rot="787510">
              <a:off x="5743083" y="4284862"/>
              <a:ext cx="155517" cy="62138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9" name="Google Shape;1189;p8"/>
            <p:cNvSpPr/>
            <p:nvPr/>
          </p:nvSpPr>
          <p:spPr>
            <a:xfrm rot="787510">
              <a:off x="5468329" y="4339170"/>
              <a:ext cx="37327" cy="108648"/>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0" name="Google Shape;1190;p8"/>
            <p:cNvSpPr/>
            <p:nvPr/>
          </p:nvSpPr>
          <p:spPr>
            <a:xfrm rot="787510">
              <a:off x="5364359" y="4323181"/>
              <a:ext cx="43919" cy="135666"/>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91" name="Google Shape;1191;p8"/>
          <p:cNvGrpSpPr/>
          <p:nvPr/>
        </p:nvGrpSpPr>
        <p:grpSpPr>
          <a:xfrm>
            <a:off x="4571995" y="4282572"/>
            <a:ext cx="2433812" cy="320922"/>
            <a:chOff x="1394800" y="3522000"/>
            <a:chExt cx="1048650" cy="138275"/>
          </a:xfrm>
        </p:grpSpPr>
        <p:sp>
          <p:nvSpPr>
            <p:cNvPr id="1192" name="Google Shape;1192;p8"/>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3" name="Google Shape;1193;p8"/>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4" name="Google Shape;1194;p8"/>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5" name="Google Shape;1195;p8"/>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6" name="Google Shape;1196;p8"/>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7" name="Google Shape;1197;p8"/>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8" name="Google Shape;1198;p8"/>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9" name="Google Shape;1199;p8"/>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0" name="Google Shape;1200;p8"/>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1201" name="Google Shape;1201;p8"/>
          <p:cNvPicPr preferRelativeResize="0"/>
          <p:nvPr/>
        </p:nvPicPr>
        <p:blipFill rotWithShape="1">
          <a:blip r:embed="rId3">
            <a:alphaModFix/>
          </a:blip>
          <a:srcRect b="0" l="0" r="0" t="0"/>
          <a:stretch/>
        </p:blipFill>
        <p:spPr>
          <a:xfrm>
            <a:off x="6104220" y="-21870"/>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grpSp>
        <p:nvGrpSpPr>
          <p:cNvPr id="1206" name="Google Shape;1206;p9"/>
          <p:cNvGrpSpPr/>
          <p:nvPr/>
        </p:nvGrpSpPr>
        <p:grpSpPr>
          <a:xfrm rot="-546322">
            <a:off x="897608" y="1747842"/>
            <a:ext cx="2817315" cy="2469552"/>
            <a:chOff x="2505075" y="4180600"/>
            <a:chExt cx="1092750" cy="957900"/>
          </a:xfrm>
        </p:grpSpPr>
        <p:sp>
          <p:nvSpPr>
            <p:cNvPr id="1207" name="Google Shape;1207;p9"/>
            <p:cNvSpPr/>
            <p:nvPr/>
          </p:nvSpPr>
          <p:spPr>
            <a:xfrm>
              <a:off x="2612200" y="4898650"/>
              <a:ext cx="984100" cy="235275"/>
            </a:xfrm>
            <a:custGeom>
              <a:rect b="b" l="l" r="r" t="t"/>
              <a:pathLst>
                <a:path extrusionOk="0" h="9411" w="39364">
                  <a:moveTo>
                    <a:pt x="6166" y="0"/>
                  </a:moveTo>
                  <a:cubicBezTo>
                    <a:pt x="6141" y="0"/>
                    <a:pt x="5339" y="652"/>
                    <a:pt x="5339" y="652"/>
                  </a:cubicBezTo>
                  <a:cubicBezTo>
                    <a:pt x="4688" y="2882"/>
                    <a:pt x="2357" y="5965"/>
                    <a:pt x="1" y="6617"/>
                  </a:cubicBezTo>
                  <a:cubicBezTo>
                    <a:pt x="5966" y="7068"/>
                    <a:pt x="13259" y="8321"/>
                    <a:pt x="19224" y="8797"/>
                  </a:cubicBezTo>
                  <a:cubicBezTo>
                    <a:pt x="22532" y="9048"/>
                    <a:pt x="25841" y="9248"/>
                    <a:pt x="29149" y="9349"/>
                  </a:cubicBezTo>
                  <a:cubicBezTo>
                    <a:pt x="29759" y="9367"/>
                    <a:pt x="30670" y="9411"/>
                    <a:pt x="31701" y="9411"/>
                  </a:cubicBezTo>
                  <a:cubicBezTo>
                    <a:pt x="34944" y="9411"/>
                    <a:pt x="39363" y="8971"/>
                    <a:pt x="39249" y="5890"/>
                  </a:cubicBezTo>
                  <a:lnTo>
                    <a:pt x="39224" y="5890"/>
                  </a:lnTo>
                  <a:cubicBezTo>
                    <a:pt x="28021" y="4988"/>
                    <a:pt x="17069" y="2682"/>
                    <a:pt x="616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8" name="Google Shape;1208;p9"/>
            <p:cNvSpPr/>
            <p:nvPr/>
          </p:nvSpPr>
          <p:spPr>
            <a:xfrm>
              <a:off x="2607825" y="4893625"/>
              <a:ext cx="990000" cy="244875"/>
            </a:xfrm>
            <a:custGeom>
              <a:rect b="b" l="l" r="r" t="t"/>
              <a:pathLst>
                <a:path extrusionOk="0" h="9795" w="39600">
                  <a:moveTo>
                    <a:pt x="6379" y="398"/>
                  </a:moveTo>
                  <a:lnTo>
                    <a:pt x="6379" y="398"/>
                  </a:lnTo>
                  <a:cubicBezTo>
                    <a:pt x="9057" y="1067"/>
                    <a:pt x="11759" y="1687"/>
                    <a:pt x="14462" y="2306"/>
                  </a:cubicBezTo>
                  <a:cubicBezTo>
                    <a:pt x="17218" y="2908"/>
                    <a:pt x="19950" y="3509"/>
                    <a:pt x="22707" y="4011"/>
                  </a:cubicBezTo>
                  <a:cubicBezTo>
                    <a:pt x="28194" y="5008"/>
                    <a:pt x="33731" y="5807"/>
                    <a:pt x="39293" y="6235"/>
                  </a:cubicBezTo>
                  <a:lnTo>
                    <a:pt x="39293" y="6235"/>
                  </a:lnTo>
                  <a:cubicBezTo>
                    <a:pt x="39281" y="6246"/>
                    <a:pt x="39274" y="6252"/>
                    <a:pt x="39274" y="6266"/>
                  </a:cubicBezTo>
                  <a:lnTo>
                    <a:pt x="39274" y="6392"/>
                  </a:lnTo>
                  <a:cubicBezTo>
                    <a:pt x="39249" y="6492"/>
                    <a:pt x="39249" y="6592"/>
                    <a:pt x="39224" y="6692"/>
                  </a:cubicBezTo>
                  <a:cubicBezTo>
                    <a:pt x="39199" y="6893"/>
                    <a:pt x="39123" y="7068"/>
                    <a:pt x="39023" y="7269"/>
                  </a:cubicBezTo>
                  <a:cubicBezTo>
                    <a:pt x="38848" y="7620"/>
                    <a:pt x="38572" y="7920"/>
                    <a:pt x="38246" y="8171"/>
                  </a:cubicBezTo>
                  <a:cubicBezTo>
                    <a:pt x="37595" y="8647"/>
                    <a:pt x="36767" y="8898"/>
                    <a:pt x="35965" y="9073"/>
                  </a:cubicBezTo>
                  <a:cubicBezTo>
                    <a:pt x="34654" y="9352"/>
                    <a:pt x="33295" y="9441"/>
                    <a:pt x="31939" y="9441"/>
                  </a:cubicBezTo>
                  <a:cubicBezTo>
                    <a:pt x="31585" y="9441"/>
                    <a:pt x="31231" y="9435"/>
                    <a:pt x="30878" y="9424"/>
                  </a:cubicBezTo>
                  <a:cubicBezTo>
                    <a:pt x="29173" y="9374"/>
                    <a:pt x="27469" y="9324"/>
                    <a:pt x="25740" y="9224"/>
                  </a:cubicBezTo>
                  <a:lnTo>
                    <a:pt x="20627" y="8948"/>
                  </a:lnTo>
                  <a:cubicBezTo>
                    <a:pt x="18898" y="8873"/>
                    <a:pt x="17218" y="8697"/>
                    <a:pt x="15514" y="8497"/>
                  </a:cubicBezTo>
                  <a:cubicBezTo>
                    <a:pt x="13810" y="8296"/>
                    <a:pt x="12106" y="8071"/>
                    <a:pt x="10401" y="7845"/>
                  </a:cubicBezTo>
                  <a:cubicBezTo>
                    <a:pt x="7272" y="7405"/>
                    <a:pt x="4121" y="6986"/>
                    <a:pt x="969" y="6707"/>
                  </a:cubicBezTo>
                  <a:lnTo>
                    <a:pt x="969" y="6707"/>
                  </a:lnTo>
                  <a:cubicBezTo>
                    <a:pt x="1378" y="6510"/>
                    <a:pt x="1757" y="6260"/>
                    <a:pt x="2106" y="5991"/>
                  </a:cubicBezTo>
                  <a:cubicBezTo>
                    <a:pt x="2657" y="5565"/>
                    <a:pt x="3158" y="5088"/>
                    <a:pt x="3609" y="4537"/>
                  </a:cubicBezTo>
                  <a:cubicBezTo>
                    <a:pt x="4061" y="4011"/>
                    <a:pt x="4487" y="3434"/>
                    <a:pt x="4837" y="2833"/>
                  </a:cubicBezTo>
                  <a:cubicBezTo>
                    <a:pt x="5181" y="2245"/>
                    <a:pt x="5476" y="1633"/>
                    <a:pt x="5676" y="973"/>
                  </a:cubicBezTo>
                  <a:lnTo>
                    <a:pt x="5676" y="973"/>
                  </a:lnTo>
                  <a:lnTo>
                    <a:pt x="6379" y="398"/>
                  </a:lnTo>
                  <a:close/>
                  <a:moveTo>
                    <a:pt x="6366" y="1"/>
                  </a:moveTo>
                  <a:cubicBezTo>
                    <a:pt x="6316" y="1"/>
                    <a:pt x="6266" y="1"/>
                    <a:pt x="6216" y="51"/>
                  </a:cubicBezTo>
                  <a:lnTo>
                    <a:pt x="6191" y="51"/>
                  </a:lnTo>
                  <a:lnTo>
                    <a:pt x="5389" y="727"/>
                  </a:lnTo>
                  <a:cubicBezTo>
                    <a:pt x="5364" y="752"/>
                    <a:pt x="5339" y="778"/>
                    <a:pt x="5339" y="803"/>
                  </a:cubicBezTo>
                  <a:cubicBezTo>
                    <a:pt x="5138" y="1454"/>
                    <a:pt x="4863" y="2081"/>
                    <a:pt x="4512" y="2657"/>
                  </a:cubicBezTo>
                  <a:cubicBezTo>
                    <a:pt x="4186" y="3234"/>
                    <a:pt x="3785" y="3785"/>
                    <a:pt x="3334" y="4311"/>
                  </a:cubicBezTo>
                  <a:cubicBezTo>
                    <a:pt x="2908" y="4838"/>
                    <a:pt x="2431" y="5314"/>
                    <a:pt x="1880" y="5715"/>
                  </a:cubicBezTo>
                  <a:cubicBezTo>
                    <a:pt x="1354" y="6116"/>
                    <a:pt x="777" y="6467"/>
                    <a:pt x="126" y="6642"/>
                  </a:cubicBezTo>
                  <a:cubicBezTo>
                    <a:pt x="76" y="6667"/>
                    <a:pt x="25" y="6742"/>
                    <a:pt x="0" y="6793"/>
                  </a:cubicBezTo>
                  <a:cubicBezTo>
                    <a:pt x="0" y="6893"/>
                    <a:pt x="76" y="6993"/>
                    <a:pt x="176" y="6993"/>
                  </a:cubicBezTo>
                  <a:cubicBezTo>
                    <a:pt x="3584" y="7244"/>
                    <a:pt x="6968" y="7720"/>
                    <a:pt x="10376" y="8121"/>
                  </a:cubicBezTo>
                  <a:cubicBezTo>
                    <a:pt x="12081" y="8321"/>
                    <a:pt x="13785" y="8547"/>
                    <a:pt x="15489" y="8722"/>
                  </a:cubicBezTo>
                  <a:cubicBezTo>
                    <a:pt x="17193" y="8923"/>
                    <a:pt x="18898" y="9048"/>
                    <a:pt x="20602" y="9224"/>
                  </a:cubicBezTo>
                  <a:cubicBezTo>
                    <a:pt x="24011" y="9550"/>
                    <a:pt x="27444" y="9675"/>
                    <a:pt x="30878" y="9775"/>
                  </a:cubicBezTo>
                  <a:cubicBezTo>
                    <a:pt x="31276" y="9787"/>
                    <a:pt x="31675" y="9794"/>
                    <a:pt x="32075" y="9794"/>
                  </a:cubicBezTo>
                  <a:cubicBezTo>
                    <a:pt x="33389" y="9794"/>
                    <a:pt x="34715" y="9712"/>
                    <a:pt x="36041" y="9424"/>
                  </a:cubicBezTo>
                  <a:cubicBezTo>
                    <a:pt x="36868" y="9249"/>
                    <a:pt x="37720" y="8973"/>
                    <a:pt x="38447" y="8422"/>
                  </a:cubicBezTo>
                  <a:cubicBezTo>
                    <a:pt x="38823" y="8171"/>
                    <a:pt x="39123" y="7820"/>
                    <a:pt x="39324" y="7394"/>
                  </a:cubicBezTo>
                  <a:cubicBezTo>
                    <a:pt x="39424" y="7194"/>
                    <a:pt x="39499" y="6968"/>
                    <a:pt x="39549" y="6768"/>
                  </a:cubicBezTo>
                  <a:cubicBezTo>
                    <a:pt x="39575" y="6642"/>
                    <a:pt x="39575" y="6542"/>
                    <a:pt x="39600" y="6417"/>
                  </a:cubicBezTo>
                  <a:cubicBezTo>
                    <a:pt x="39600" y="6341"/>
                    <a:pt x="39600" y="6316"/>
                    <a:pt x="39600" y="6241"/>
                  </a:cubicBezTo>
                  <a:cubicBezTo>
                    <a:pt x="39600" y="6141"/>
                    <a:pt x="39575" y="6041"/>
                    <a:pt x="39549" y="5966"/>
                  </a:cubicBezTo>
                  <a:cubicBezTo>
                    <a:pt x="39514" y="5948"/>
                    <a:pt x="39479" y="5930"/>
                    <a:pt x="39443" y="5930"/>
                  </a:cubicBezTo>
                  <a:cubicBezTo>
                    <a:pt x="39428" y="5930"/>
                    <a:pt x="39414" y="5933"/>
                    <a:pt x="39399" y="5940"/>
                  </a:cubicBezTo>
                  <a:cubicBezTo>
                    <a:pt x="33835" y="5464"/>
                    <a:pt x="28296" y="4637"/>
                    <a:pt x="22782" y="3610"/>
                  </a:cubicBezTo>
                  <a:cubicBezTo>
                    <a:pt x="20026" y="3083"/>
                    <a:pt x="17294" y="2532"/>
                    <a:pt x="14562" y="1930"/>
                  </a:cubicBezTo>
                  <a:cubicBezTo>
                    <a:pt x="11830" y="1329"/>
                    <a:pt x="9098" y="677"/>
                    <a:pt x="6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9" name="Google Shape;1209;p9"/>
            <p:cNvSpPr/>
            <p:nvPr/>
          </p:nvSpPr>
          <p:spPr>
            <a:xfrm>
              <a:off x="2508825" y="4184975"/>
              <a:ext cx="1038875" cy="879225"/>
            </a:xfrm>
            <a:custGeom>
              <a:rect b="b" l="l" r="r" t="t"/>
              <a:pathLst>
                <a:path extrusionOk="0" h="35169" w="41555">
                  <a:moveTo>
                    <a:pt x="40702" y="1"/>
                  </a:moveTo>
                  <a:cubicBezTo>
                    <a:pt x="27143" y="126"/>
                    <a:pt x="13660" y="652"/>
                    <a:pt x="101" y="1078"/>
                  </a:cubicBezTo>
                  <a:cubicBezTo>
                    <a:pt x="76" y="1078"/>
                    <a:pt x="51" y="1078"/>
                    <a:pt x="25" y="1053"/>
                  </a:cubicBezTo>
                  <a:lnTo>
                    <a:pt x="0" y="1078"/>
                  </a:lnTo>
                  <a:cubicBezTo>
                    <a:pt x="51" y="1103"/>
                    <a:pt x="101" y="1153"/>
                    <a:pt x="101" y="1254"/>
                  </a:cubicBezTo>
                  <a:cubicBezTo>
                    <a:pt x="752" y="7845"/>
                    <a:pt x="577" y="14612"/>
                    <a:pt x="802" y="21254"/>
                  </a:cubicBezTo>
                  <a:cubicBezTo>
                    <a:pt x="903" y="24537"/>
                    <a:pt x="878" y="27870"/>
                    <a:pt x="1103" y="31154"/>
                  </a:cubicBezTo>
                  <a:cubicBezTo>
                    <a:pt x="1236" y="33346"/>
                    <a:pt x="2622" y="35168"/>
                    <a:pt x="4511" y="35168"/>
                  </a:cubicBezTo>
                  <a:cubicBezTo>
                    <a:pt x="5127" y="35168"/>
                    <a:pt x="5795" y="34975"/>
                    <a:pt x="6492" y="34537"/>
                  </a:cubicBezTo>
                  <a:cubicBezTo>
                    <a:pt x="7995" y="33585"/>
                    <a:pt x="8772" y="31780"/>
                    <a:pt x="9324" y="30151"/>
                  </a:cubicBezTo>
                  <a:cubicBezTo>
                    <a:pt x="9374" y="30051"/>
                    <a:pt x="9399" y="29926"/>
                    <a:pt x="9474" y="29926"/>
                  </a:cubicBezTo>
                  <a:cubicBezTo>
                    <a:pt x="9491" y="29859"/>
                    <a:pt x="9563" y="29836"/>
                    <a:pt x="9654" y="29836"/>
                  </a:cubicBezTo>
                  <a:cubicBezTo>
                    <a:pt x="9700" y="29836"/>
                    <a:pt x="9750" y="29842"/>
                    <a:pt x="9800" y="29850"/>
                  </a:cubicBezTo>
                  <a:cubicBezTo>
                    <a:pt x="20376" y="31454"/>
                    <a:pt x="30878" y="33284"/>
                    <a:pt x="41555" y="34236"/>
                  </a:cubicBezTo>
                  <a:cubicBezTo>
                    <a:pt x="41128" y="31880"/>
                    <a:pt x="41304" y="29525"/>
                    <a:pt x="41404" y="27144"/>
                  </a:cubicBezTo>
                  <a:cubicBezTo>
                    <a:pt x="41479" y="24186"/>
                    <a:pt x="41529" y="21229"/>
                    <a:pt x="41504" y="18246"/>
                  </a:cubicBezTo>
                  <a:cubicBezTo>
                    <a:pt x="41454" y="12156"/>
                    <a:pt x="40928" y="6091"/>
                    <a:pt x="407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0" name="Google Shape;1210;p9"/>
            <p:cNvSpPr/>
            <p:nvPr/>
          </p:nvSpPr>
          <p:spPr>
            <a:xfrm>
              <a:off x="2505075" y="4180600"/>
              <a:ext cx="1047650" cy="887125"/>
            </a:xfrm>
            <a:custGeom>
              <a:rect b="b" l="l" r="r" t="t"/>
              <a:pathLst>
                <a:path extrusionOk="0" h="35485" w="41906">
                  <a:moveTo>
                    <a:pt x="40684" y="377"/>
                  </a:moveTo>
                  <a:cubicBezTo>
                    <a:pt x="40913" y="6408"/>
                    <a:pt x="41430" y="12415"/>
                    <a:pt x="41504" y="18421"/>
                  </a:cubicBezTo>
                  <a:cubicBezTo>
                    <a:pt x="41504" y="21103"/>
                    <a:pt x="41479" y="23760"/>
                    <a:pt x="41404" y="26416"/>
                  </a:cubicBezTo>
                  <a:cubicBezTo>
                    <a:pt x="41379" y="27745"/>
                    <a:pt x="41304" y="29098"/>
                    <a:pt x="41278" y="30426"/>
                  </a:cubicBezTo>
                  <a:cubicBezTo>
                    <a:pt x="41255" y="31690"/>
                    <a:pt x="41299" y="32976"/>
                    <a:pt x="41497" y="34241"/>
                  </a:cubicBezTo>
                  <a:lnTo>
                    <a:pt x="41497" y="34241"/>
                  </a:lnTo>
                  <a:cubicBezTo>
                    <a:pt x="36203" y="33742"/>
                    <a:pt x="30909" y="33048"/>
                    <a:pt x="25639" y="32256"/>
                  </a:cubicBezTo>
                  <a:lnTo>
                    <a:pt x="17619" y="31103"/>
                  </a:lnTo>
                  <a:cubicBezTo>
                    <a:pt x="16291" y="30903"/>
                    <a:pt x="14963" y="30677"/>
                    <a:pt x="13609" y="30476"/>
                  </a:cubicBezTo>
                  <a:lnTo>
                    <a:pt x="11604" y="30151"/>
                  </a:lnTo>
                  <a:lnTo>
                    <a:pt x="10627" y="30000"/>
                  </a:lnTo>
                  <a:lnTo>
                    <a:pt x="10125" y="29925"/>
                  </a:lnTo>
                  <a:cubicBezTo>
                    <a:pt x="10025" y="29925"/>
                    <a:pt x="9950" y="29900"/>
                    <a:pt x="9850" y="29900"/>
                  </a:cubicBezTo>
                  <a:lnTo>
                    <a:pt x="9699" y="29900"/>
                  </a:lnTo>
                  <a:cubicBezTo>
                    <a:pt x="9647" y="29918"/>
                    <a:pt x="9582" y="29947"/>
                    <a:pt x="9539" y="29998"/>
                  </a:cubicBezTo>
                  <a:lnTo>
                    <a:pt x="9539" y="29998"/>
                  </a:lnTo>
                  <a:cubicBezTo>
                    <a:pt x="9500" y="30015"/>
                    <a:pt x="9463" y="30036"/>
                    <a:pt x="9449" y="30050"/>
                  </a:cubicBezTo>
                  <a:cubicBezTo>
                    <a:pt x="9424" y="30101"/>
                    <a:pt x="9424" y="30151"/>
                    <a:pt x="9399" y="30176"/>
                  </a:cubicBezTo>
                  <a:lnTo>
                    <a:pt x="9348" y="30326"/>
                  </a:lnTo>
                  <a:lnTo>
                    <a:pt x="9223" y="30652"/>
                  </a:lnTo>
                  <a:cubicBezTo>
                    <a:pt x="9148" y="30877"/>
                    <a:pt x="9073" y="31078"/>
                    <a:pt x="8998" y="31278"/>
                  </a:cubicBezTo>
                  <a:cubicBezTo>
                    <a:pt x="8822" y="31705"/>
                    <a:pt x="8622" y="32106"/>
                    <a:pt x="8421" y="32507"/>
                  </a:cubicBezTo>
                  <a:cubicBezTo>
                    <a:pt x="7970" y="33284"/>
                    <a:pt x="7419" y="34010"/>
                    <a:pt x="6692" y="34512"/>
                  </a:cubicBezTo>
                  <a:cubicBezTo>
                    <a:pt x="6087" y="34908"/>
                    <a:pt x="5377" y="35200"/>
                    <a:pt x="4651" y="35200"/>
                  </a:cubicBezTo>
                  <a:cubicBezTo>
                    <a:pt x="4504" y="35200"/>
                    <a:pt x="4358" y="35188"/>
                    <a:pt x="4211" y="35163"/>
                  </a:cubicBezTo>
                  <a:cubicBezTo>
                    <a:pt x="3358" y="35013"/>
                    <a:pt x="2632" y="34436"/>
                    <a:pt x="2155" y="33685"/>
                  </a:cubicBezTo>
                  <a:cubicBezTo>
                    <a:pt x="1679" y="32958"/>
                    <a:pt x="1454" y="32080"/>
                    <a:pt x="1404" y="31203"/>
                  </a:cubicBezTo>
                  <a:cubicBezTo>
                    <a:pt x="1353" y="30276"/>
                    <a:pt x="1303" y="29374"/>
                    <a:pt x="1278" y="28471"/>
                  </a:cubicBezTo>
                  <a:cubicBezTo>
                    <a:pt x="1203" y="26667"/>
                    <a:pt x="1203" y="24837"/>
                    <a:pt x="1153" y="23033"/>
                  </a:cubicBezTo>
                  <a:cubicBezTo>
                    <a:pt x="1028" y="19374"/>
                    <a:pt x="1003" y="15765"/>
                    <a:pt x="952" y="12105"/>
                  </a:cubicBezTo>
                  <a:cubicBezTo>
                    <a:pt x="927" y="10301"/>
                    <a:pt x="877" y="8471"/>
                    <a:pt x="802" y="6667"/>
                  </a:cubicBezTo>
                  <a:cubicBezTo>
                    <a:pt x="752" y="5740"/>
                    <a:pt x="702" y="4837"/>
                    <a:pt x="652" y="3935"/>
                  </a:cubicBezTo>
                  <a:lnTo>
                    <a:pt x="551" y="2557"/>
                  </a:lnTo>
                  <a:lnTo>
                    <a:pt x="476" y="1880"/>
                  </a:lnTo>
                  <a:lnTo>
                    <a:pt x="451" y="1529"/>
                  </a:lnTo>
                  <a:cubicBezTo>
                    <a:pt x="451" y="1496"/>
                    <a:pt x="451" y="1474"/>
                    <a:pt x="444" y="1434"/>
                  </a:cubicBezTo>
                  <a:lnTo>
                    <a:pt x="444" y="1434"/>
                  </a:lnTo>
                  <a:lnTo>
                    <a:pt x="476" y="1429"/>
                  </a:lnTo>
                  <a:lnTo>
                    <a:pt x="802" y="1429"/>
                  </a:lnTo>
                  <a:lnTo>
                    <a:pt x="1429" y="1404"/>
                  </a:lnTo>
                  <a:lnTo>
                    <a:pt x="2707" y="1354"/>
                  </a:lnTo>
                  <a:lnTo>
                    <a:pt x="5263" y="1278"/>
                  </a:lnTo>
                  <a:lnTo>
                    <a:pt x="10351" y="1128"/>
                  </a:lnTo>
                  <a:lnTo>
                    <a:pt x="20526" y="802"/>
                  </a:lnTo>
                  <a:cubicBezTo>
                    <a:pt x="27237" y="628"/>
                    <a:pt x="33972" y="430"/>
                    <a:pt x="40684" y="377"/>
                  </a:cubicBezTo>
                  <a:close/>
                  <a:moveTo>
                    <a:pt x="40852" y="0"/>
                  </a:moveTo>
                  <a:cubicBezTo>
                    <a:pt x="34060" y="50"/>
                    <a:pt x="27293" y="176"/>
                    <a:pt x="20501" y="401"/>
                  </a:cubicBezTo>
                  <a:lnTo>
                    <a:pt x="251" y="1078"/>
                  </a:lnTo>
                  <a:lnTo>
                    <a:pt x="25" y="1078"/>
                  </a:lnTo>
                  <a:lnTo>
                    <a:pt x="0" y="1153"/>
                  </a:lnTo>
                  <a:lnTo>
                    <a:pt x="0" y="1178"/>
                  </a:lnTo>
                  <a:lnTo>
                    <a:pt x="75" y="1429"/>
                  </a:lnTo>
                  <a:lnTo>
                    <a:pt x="276" y="3960"/>
                  </a:lnTo>
                  <a:cubicBezTo>
                    <a:pt x="351" y="4862"/>
                    <a:pt x="401" y="5765"/>
                    <a:pt x="426" y="6667"/>
                  </a:cubicBezTo>
                  <a:cubicBezTo>
                    <a:pt x="526" y="8496"/>
                    <a:pt x="551" y="10301"/>
                    <a:pt x="602" y="12131"/>
                  </a:cubicBezTo>
                  <a:cubicBezTo>
                    <a:pt x="652" y="15765"/>
                    <a:pt x="702" y="19399"/>
                    <a:pt x="802" y="23033"/>
                  </a:cubicBezTo>
                  <a:cubicBezTo>
                    <a:pt x="852" y="24837"/>
                    <a:pt x="877" y="26667"/>
                    <a:pt x="927" y="28497"/>
                  </a:cubicBezTo>
                  <a:cubicBezTo>
                    <a:pt x="978" y="29399"/>
                    <a:pt x="1003" y="30301"/>
                    <a:pt x="1078" y="31203"/>
                  </a:cubicBezTo>
                  <a:cubicBezTo>
                    <a:pt x="1128" y="32131"/>
                    <a:pt x="1379" y="33083"/>
                    <a:pt x="1905" y="33860"/>
                  </a:cubicBezTo>
                  <a:cubicBezTo>
                    <a:pt x="2406" y="34662"/>
                    <a:pt x="3208" y="35314"/>
                    <a:pt x="4160" y="35439"/>
                  </a:cubicBezTo>
                  <a:cubicBezTo>
                    <a:pt x="4334" y="35470"/>
                    <a:pt x="4506" y="35485"/>
                    <a:pt x="4677" y="35485"/>
                  </a:cubicBezTo>
                  <a:cubicBezTo>
                    <a:pt x="5469" y="35485"/>
                    <a:pt x="6223" y="35170"/>
                    <a:pt x="6842" y="34737"/>
                  </a:cubicBezTo>
                  <a:cubicBezTo>
                    <a:pt x="7619" y="34211"/>
                    <a:pt x="8196" y="33434"/>
                    <a:pt x="8647" y="32632"/>
                  </a:cubicBezTo>
                  <a:cubicBezTo>
                    <a:pt x="8872" y="32231"/>
                    <a:pt x="9048" y="31805"/>
                    <a:pt x="9223" y="31379"/>
                  </a:cubicBezTo>
                  <a:cubicBezTo>
                    <a:pt x="9298" y="31178"/>
                    <a:pt x="9399" y="30953"/>
                    <a:pt x="9474" y="30727"/>
                  </a:cubicBezTo>
                  <a:lnTo>
                    <a:pt x="9574" y="30426"/>
                  </a:lnTo>
                  <a:lnTo>
                    <a:pt x="9624" y="30251"/>
                  </a:lnTo>
                  <a:cubicBezTo>
                    <a:pt x="9647" y="30228"/>
                    <a:pt x="9649" y="30226"/>
                    <a:pt x="9649" y="30206"/>
                  </a:cubicBezTo>
                  <a:lnTo>
                    <a:pt x="9649" y="30206"/>
                  </a:lnTo>
                  <a:lnTo>
                    <a:pt x="9749" y="30126"/>
                  </a:lnTo>
                  <a:lnTo>
                    <a:pt x="9749" y="30126"/>
                  </a:lnTo>
                  <a:cubicBezTo>
                    <a:pt x="9741" y="30142"/>
                    <a:pt x="9741" y="30148"/>
                    <a:pt x="9748" y="30148"/>
                  </a:cubicBezTo>
                  <a:cubicBezTo>
                    <a:pt x="9761" y="30148"/>
                    <a:pt x="9800" y="30126"/>
                    <a:pt x="9850" y="30126"/>
                  </a:cubicBezTo>
                  <a:cubicBezTo>
                    <a:pt x="9900" y="30151"/>
                    <a:pt x="10000" y="30151"/>
                    <a:pt x="10075" y="30176"/>
                  </a:cubicBezTo>
                  <a:lnTo>
                    <a:pt x="10577" y="30251"/>
                  </a:lnTo>
                  <a:lnTo>
                    <a:pt x="11579" y="30401"/>
                  </a:lnTo>
                  <a:lnTo>
                    <a:pt x="13584" y="30702"/>
                  </a:lnTo>
                  <a:cubicBezTo>
                    <a:pt x="14912" y="30903"/>
                    <a:pt x="16266" y="31103"/>
                    <a:pt x="17594" y="31329"/>
                  </a:cubicBezTo>
                  <a:cubicBezTo>
                    <a:pt x="20251" y="31755"/>
                    <a:pt x="22907" y="32206"/>
                    <a:pt x="25589" y="32607"/>
                  </a:cubicBezTo>
                  <a:cubicBezTo>
                    <a:pt x="30928" y="33384"/>
                    <a:pt x="36291" y="34111"/>
                    <a:pt x="41679" y="34587"/>
                  </a:cubicBezTo>
                  <a:lnTo>
                    <a:pt x="41905" y="34612"/>
                  </a:lnTo>
                  <a:lnTo>
                    <a:pt x="41905" y="34612"/>
                  </a:lnTo>
                  <a:lnTo>
                    <a:pt x="41855" y="34386"/>
                  </a:lnTo>
                  <a:cubicBezTo>
                    <a:pt x="41404" y="31780"/>
                    <a:pt x="41679" y="29098"/>
                    <a:pt x="41730" y="26441"/>
                  </a:cubicBezTo>
                  <a:cubicBezTo>
                    <a:pt x="41805" y="23760"/>
                    <a:pt x="41830" y="21103"/>
                    <a:pt x="41805" y="18421"/>
                  </a:cubicBezTo>
                  <a:cubicBezTo>
                    <a:pt x="41780" y="12331"/>
                    <a:pt x="41278" y="6266"/>
                    <a:pt x="41053" y="176"/>
                  </a:cubicBezTo>
                  <a:lnTo>
                    <a:pt x="410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1" name="Google Shape;1211;p9"/>
            <p:cNvSpPr/>
            <p:nvPr/>
          </p:nvSpPr>
          <p:spPr>
            <a:xfrm>
              <a:off x="2849050" y="4283900"/>
              <a:ext cx="614675" cy="48350"/>
            </a:xfrm>
            <a:custGeom>
              <a:rect b="b" l="l" r="r" t="t"/>
              <a:pathLst>
                <a:path extrusionOk="0" h="1934" w="24587">
                  <a:moveTo>
                    <a:pt x="24207" y="1"/>
                  </a:moveTo>
                  <a:cubicBezTo>
                    <a:pt x="24192" y="1"/>
                    <a:pt x="24177" y="2"/>
                    <a:pt x="24161" y="3"/>
                  </a:cubicBezTo>
                  <a:cubicBezTo>
                    <a:pt x="16166" y="805"/>
                    <a:pt x="8221" y="1407"/>
                    <a:pt x="201" y="1633"/>
                  </a:cubicBezTo>
                  <a:cubicBezTo>
                    <a:pt x="1" y="1658"/>
                    <a:pt x="1" y="1933"/>
                    <a:pt x="201" y="1933"/>
                  </a:cubicBezTo>
                  <a:cubicBezTo>
                    <a:pt x="8171" y="1708"/>
                    <a:pt x="16216" y="1357"/>
                    <a:pt x="24161" y="630"/>
                  </a:cubicBezTo>
                  <a:cubicBezTo>
                    <a:pt x="24571" y="606"/>
                    <a:pt x="24587" y="1"/>
                    <a:pt x="2420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p9"/>
          <p:cNvGrpSpPr/>
          <p:nvPr/>
        </p:nvGrpSpPr>
        <p:grpSpPr>
          <a:xfrm rot="474737">
            <a:off x="3884928" y="1346635"/>
            <a:ext cx="4661718" cy="1712855"/>
            <a:chOff x="4345425" y="2175475"/>
            <a:chExt cx="800750" cy="176025"/>
          </a:xfrm>
        </p:grpSpPr>
        <p:sp>
          <p:nvSpPr>
            <p:cNvPr id="1213" name="Google Shape;1213;p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4" name="Google Shape;1214;p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215" name="Google Shape;1215;p9"/>
          <p:cNvSpPr txBox="1"/>
          <p:nvPr>
            <p:ph idx="1" type="subTitle"/>
          </p:nvPr>
        </p:nvSpPr>
        <p:spPr>
          <a:xfrm>
            <a:off x="3983700" y="1758177"/>
            <a:ext cx="4440300" cy="972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ID" sz="1200">
                <a:latin typeface="Itim"/>
                <a:ea typeface="Itim"/>
                <a:cs typeface="Itim"/>
                <a:sym typeface="Itim"/>
              </a:rPr>
              <a:t>Setelah selesai mengikuti pembelajaran ini, dapat menyusun struktur kode yang rapi, terorganisir, dan mudah dibaca dalam membuat aplikasi berbasis web. </a:t>
            </a:r>
            <a:endParaRPr/>
          </a:p>
          <a:p>
            <a:pPr indent="0" lvl="0" marL="0" rtl="0" algn="r">
              <a:lnSpc>
                <a:spcPct val="100000"/>
              </a:lnSpc>
              <a:spcBef>
                <a:spcPts val="0"/>
              </a:spcBef>
              <a:spcAft>
                <a:spcPts val="0"/>
              </a:spcAft>
              <a:buSzPts val="2800"/>
              <a:buNone/>
            </a:pPr>
            <a:r>
              <a:t/>
            </a:r>
            <a:endParaRPr sz="1200">
              <a:latin typeface="Itim"/>
              <a:ea typeface="Itim"/>
              <a:cs typeface="Itim"/>
              <a:sym typeface="Itim"/>
            </a:endParaRPr>
          </a:p>
          <a:p>
            <a:pPr indent="0" lvl="0" marL="0" rtl="0" algn="r">
              <a:lnSpc>
                <a:spcPct val="100000"/>
              </a:lnSpc>
              <a:spcBef>
                <a:spcPts val="0"/>
              </a:spcBef>
              <a:spcAft>
                <a:spcPts val="0"/>
              </a:spcAft>
              <a:buSzPts val="2800"/>
              <a:buNone/>
            </a:pPr>
            <a:r>
              <a:rPr lang="en-ID" sz="1200">
                <a:latin typeface="Itim"/>
                <a:ea typeface="Itim"/>
                <a:cs typeface="Itim"/>
                <a:sym typeface="Itim"/>
              </a:rPr>
              <a:t> </a:t>
            </a:r>
            <a:endParaRPr sz="1200">
              <a:latin typeface="Itim"/>
              <a:ea typeface="Itim"/>
              <a:cs typeface="Itim"/>
              <a:sym typeface="Itim"/>
            </a:endParaRPr>
          </a:p>
        </p:txBody>
      </p:sp>
      <p:sp>
        <p:nvSpPr>
          <p:cNvPr id="1216" name="Google Shape;1216;p9"/>
          <p:cNvSpPr txBox="1"/>
          <p:nvPr/>
        </p:nvSpPr>
        <p:spPr>
          <a:xfrm rot="-545911">
            <a:off x="1498225" y="2503157"/>
            <a:ext cx="2330285" cy="70760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ID" sz="3000" u="none" cap="none" strike="noStrike">
                <a:solidFill>
                  <a:srgbClr val="1C4587"/>
                </a:solidFill>
                <a:latin typeface="Itim"/>
                <a:ea typeface="Itim"/>
                <a:cs typeface="Itim"/>
                <a:sym typeface="Itim"/>
              </a:rPr>
              <a:t>Manfaat Pelatihan</a:t>
            </a:r>
            <a:endParaRPr b="1" i="0" sz="3000" u="none" cap="none" strike="noStrike">
              <a:solidFill>
                <a:srgbClr val="1C4587"/>
              </a:solidFill>
              <a:latin typeface="Itim"/>
              <a:ea typeface="Itim"/>
              <a:cs typeface="Itim"/>
              <a:sym typeface="Itim"/>
            </a:endParaRPr>
          </a:p>
        </p:txBody>
      </p:sp>
      <p:grpSp>
        <p:nvGrpSpPr>
          <p:cNvPr id="1217" name="Google Shape;1217;p9"/>
          <p:cNvGrpSpPr/>
          <p:nvPr/>
        </p:nvGrpSpPr>
        <p:grpSpPr>
          <a:xfrm rot="-974667">
            <a:off x="1405176" y="2472660"/>
            <a:ext cx="503546" cy="1101252"/>
            <a:chOff x="5870175" y="1498275"/>
            <a:chExt cx="364450" cy="797050"/>
          </a:xfrm>
        </p:grpSpPr>
        <p:sp>
          <p:nvSpPr>
            <p:cNvPr id="1218" name="Google Shape;1218;p9"/>
            <p:cNvSpPr/>
            <p:nvPr/>
          </p:nvSpPr>
          <p:spPr>
            <a:xfrm>
              <a:off x="5870175" y="2109075"/>
              <a:ext cx="219475" cy="186250"/>
            </a:xfrm>
            <a:custGeom>
              <a:rect b="b" l="l" r="r" t="t"/>
              <a:pathLst>
                <a:path extrusionOk="0" h="7450" w="8779">
                  <a:moveTo>
                    <a:pt x="6020" y="1496"/>
                  </a:moveTo>
                  <a:cubicBezTo>
                    <a:pt x="6600" y="2107"/>
                    <a:pt x="7195" y="2719"/>
                    <a:pt x="7807" y="3314"/>
                  </a:cubicBezTo>
                  <a:cubicBezTo>
                    <a:pt x="7775" y="3361"/>
                    <a:pt x="7760" y="3440"/>
                    <a:pt x="7744" y="3502"/>
                  </a:cubicBezTo>
                  <a:cubicBezTo>
                    <a:pt x="7164" y="2938"/>
                    <a:pt x="6568" y="2405"/>
                    <a:pt x="5988" y="1856"/>
                  </a:cubicBezTo>
                  <a:cubicBezTo>
                    <a:pt x="6004" y="1731"/>
                    <a:pt x="6004" y="1606"/>
                    <a:pt x="6020" y="1496"/>
                  </a:cubicBezTo>
                  <a:close/>
                  <a:moveTo>
                    <a:pt x="1568" y="697"/>
                  </a:moveTo>
                  <a:cubicBezTo>
                    <a:pt x="2744" y="1104"/>
                    <a:pt x="4029" y="1292"/>
                    <a:pt x="5252" y="1480"/>
                  </a:cubicBezTo>
                  <a:lnTo>
                    <a:pt x="5267" y="1480"/>
                  </a:lnTo>
                  <a:cubicBezTo>
                    <a:pt x="5048" y="2421"/>
                    <a:pt x="4891" y="3346"/>
                    <a:pt x="4875" y="4317"/>
                  </a:cubicBezTo>
                  <a:cubicBezTo>
                    <a:pt x="4186" y="4098"/>
                    <a:pt x="3449" y="3988"/>
                    <a:pt x="2744" y="3816"/>
                  </a:cubicBezTo>
                  <a:cubicBezTo>
                    <a:pt x="2227" y="3690"/>
                    <a:pt x="1694" y="3581"/>
                    <a:pt x="1176" y="3487"/>
                  </a:cubicBezTo>
                  <a:cubicBezTo>
                    <a:pt x="1302" y="2954"/>
                    <a:pt x="1317" y="2389"/>
                    <a:pt x="1427" y="1841"/>
                  </a:cubicBezTo>
                  <a:cubicBezTo>
                    <a:pt x="1490" y="1465"/>
                    <a:pt x="1537" y="1088"/>
                    <a:pt x="1568" y="697"/>
                  </a:cubicBezTo>
                  <a:close/>
                  <a:moveTo>
                    <a:pt x="5957" y="2013"/>
                  </a:moveTo>
                  <a:cubicBezTo>
                    <a:pt x="6521" y="2562"/>
                    <a:pt x="7086" y="3126"/>
                    <a:pt x="7665" y="3675"/>
                  </a:cubicBezTo>
                  <a:cubicBezTo>
                    <a:pt x="7540" y="4067"/>
                    <a:pt x="7493" y="4474"/>
                    <a:pt x="7399" y="4850"/>
                  </a:cubicBezTo>
                  <a:cubicBezTo>
                    <a:pt x="7164" y="4599"/>
                    <a:pt x="6913" y="4349"/>
                    <a:pt x="6662" y="4082"/>
                  </a:cubicBezTo>
                  <a:cubicBezTo>
                    <a:pt x="6380" y="3769"/>
                    <a:pt x="6098" y="3455"/>
                    <a:pt x="5816" y="3142"/>
                  </a:cubicBezTo>
                  <a:cubicBezTo>
                    <a:pt x="5863" y="2766"/>
                    <a:pt x="5910" y="2389"/>
                    <a:pt x="5957" y="2013"/>
                  </a:cubicBezTo>
                  <a:close/>
                  <a:moveTo>
                    <a:pt x="5785" y="3424"/>
                  </a:moveTo>
                  <a:cubicBezTo>
                    <a:pt x="6239" y="4035"/>
                    <a:pt x="6741" y="4662"/>
                    <a:pt x="7336" y="5179"/>
                  </a:cubicBezTo>
                  <a:cubicBezTo>
                    <a:pt x="7274" y="5446"/>
                    <a:pt x="7211" y="5728"/>
                    <a:pt x="7148" y="5994"/>
                  </a:cubicBezTo>
                  <a:cubicBezTo>
                    <a:pt x="6741" y="5462"/>
                    <a:pt x="6192" y="4960"/>
                    <a:pt x="5644" y="4521"/>
                  </a:cubicBezTo>
                  <a:cubicBezTo>
                    <a:pt x="5706" y="4161"/>
                    <a:pt x="5738" y="3784"/>
                    <a:pt x="5785" y="3424"/>
                  </a:cubicBezTo>
                  <a:close/>
                  <a:moveTo>
                    <a:pt x="1020" y="4082"/>
                  </a:moveTo>
                  <a:lnTo>
                    <a:pt x="1020" y="4082"/>
                  </a:lnTo>
                  <a:cubicBezTo>
                    <a:pt x="1505" y="4302"/>
                    <a:pt x="2038" y="4490"/>
                    <a:pt x="2603" y="4662"/>
                  </a:cubicBezTo>
                  <a:cubicBezTo>
                    <a:pt x="2869" y="4976"/>
                    <a:pt x="3261" y="5273"/>
                    <a:pt x="3559" y="5556"/>
                  </a:cubicBezTo>
                  <a:cubicBezTo>
                    <a:pt x="3825" y="5791"/>
                    <a:pt x="4076" y="6057"/>
                    <a:pt x="4343" y="6292"/>
                  </a:cubicBezTo>
                  <a:cubicBezTo>
                    <a:pt x="3825" y="6183"/>
                    <a:pt x="3308" y="6057"/>
                    <a:pt x="2791" y="5947"/>
                  </a:cubicBezTo>
                  <a:cubicBezTo>
                    <a:pt x="2634" y="5571"/>
                    <a:pt x="2242" y="5195"/>
                    <a:pt x="1929" y="4897"/>
                  </a:cubicBezTo>
                  <a:cubicBezTo>
                    <a:pt x="1631" y="4615"/>
                    <a:pt x="1349" y="4333"/>
                    <a:pt x="1020" y="4082"/>
                  </a:cubicBezTo>
                  <a:close/>
                  <a:moveTo>
                    <a:pt x="3167" y="4819"/>
                  </a:moveTo>
                  <a:lnTo>
                    <a:pt x="3167" y="4819"/>
                  </a:lnTo>
                  <a:cubicBezTo>
                    <a:pt x="3622" y="4929"/>
                    <a:pt x="4060" y="5007"/>
                    <a:pt x="4499" y="5070"/>
                  </a:cubicBezTo>
                  <a:cubicBezTo>
                    <a:pt x="4985" y="5587"/>
                    <a:pt x="5487" y="6120"/>
                    <a:pt x="6004" y="6637"/>
                  </a:cubicBezTo>
                  <a:cubicBezTo>
                    <a:pt x="5612" y="6559"/>
                    <a:pt x="5220" y="6480"/>
                    <a:pt x="4828" y="6402"/>
                  </a:cubicBezTo>
                  <a:cubicBezTo>
                    <a:pt x="4578" y="6089"/>
                    <a:pt x="4217" y="5806"/>
                    <a:pt x="3919" y="5524"/>
                  </a:cubicBezTo>
                  <a:cubicBezTo>
                    <a:pt x="3669" y="5305"/>
                    <a:pt x="3433" y="5054"/>
                    <a:pt x="3167" y="4819"/>
                  </a:cubicBezTo>
                  <a:close/>
                  <a:moveTo>
                    <a:pt x="5612" y="4709"/>
                  </a:moveTo>
                  <a:cubicBezTo>
                    <a:pt x="6161" y="5242"/>
                    <a:pt x="6615" y="5791"/>
                    <a:pt x="7070" y="6339"/>
                  </a:cubicBezTo>
                  <a:cubicBezTo>
                    <a:pt x="7039" y="6512"/>
                    <a:pt x="7007" y="6684"/>
                    <a:pt x="6976" y="6857"/>
                  </a:cubicBezTo>
                  <a:cubicBezTo>
                    <a:pt x="6835" y="6825"/>
                    <a:pt x="6694" y="6794"/>
                    <a:pt x="6553" y="6763"/>
                  </a:cubicBezTo>
                  <a:cubicBezTo>
                    <a:pt x="6035" y="6183"/>
                    <a:pt x="5455" y="5650"/>
                    <a:pt x="4875" y="5101"/>
                  </a:cubicBezTo>
                  <a:cubicBezTo>
                    <a:pt x="4922" y="5101"/>
                    <a:pt x="4970" y="5117"/>
                    <a:pt x="5001" y="5117"/>
                  </a:cubicBezTo>
                  <a:cubicBezTo>
                    <a:pt x="5064" y="5117"/>
                    <a:pt x="5111" y="5101"/>
                    <a:pt x="5158" y="5101"/>
                  </a:cubicBezTo>
                  <a:cubicBezTo>
                    <a:pt x="5203" y="5112"/>
                    <a:pt x="5249" y="5118"/>
                    <a:pt x="5293" y="5118"/>
                  </a:cubicBezTo>
                  <a:cubicBezTo>
                    <a:pt x="5434" y="5118"/>
                    <a:pt x="5557" y="5060"/>
                    <a:pt x="5581" y="4929"/>
                  </a:cubicBezTo>
                  <a:cubicBezTo>
                    <a:pt x="5596" y="4866"/>
                    <a:pt x="5612" y="4788"/>
                    <a:pt x="5612" y="4709"/>
                  </a:cubicBezTo>
                  <a:close/>
                  <a:moveTo>
                    <a:pt x="1519" y="0"/>
                  </a:moveTo>
                  <a:cubicBezTo>
                    <a:pt x="1470" y="0"/>
                    <a:pt x="1429" y="11"/>
                    <a:pt x="1396" y="23"/>
                  </a:cubicBezTo>
                  <a:cubicBezTo>
                    <a:pt x="1356" y="13"/>
                    <a:pt x="1315" y="7"/>
                    <a:pt x="1275" y="7"/>
                  </a:cubicBezTo>
                  <a:cubicBezTo>
                    <a:pt x="1189" y="7"/>
                    <a:pt x="1109" y="32"/>
                    <a:pt x="1067" y="85"/>
                  </a:cubicBezTo>
                  <a:cubicBezTo>
                    <a:pt x="346" y="994"/>
                    <a:pt x="1" y="2374"/>
                    <a:pt x="173" y="3502"/>
                  </a:cubicBezTo>
                  <a:cubicBezTo>
                    <a:pt x="189" y="3628"/>
                    <a:pt x="252" y="3706"/>
                    <a:pt x="346" y="3769"/>
                  </a:cubicBezTo>
                  <a:cubicBezTo>
                    <a:pt x="252" y="3816"/>
                    <a:pt x="189" y="3894"/>
                    <a:pt x="220" y="4004"/>
                  </a:cubicBezTo>
                  <a:cubicBezTo>
                    <a:pt x="440" y="4443"/>
                    <a:pt x="847" y="4850"/>
                    <a:pt x="1223" y="5242"/>
                  </a:cubicBezTo>
                  <a:cubicBezTo>
                    <a:pt x="1458" y="5493"/>
                    <a:pt x="1741" y="5806"/>
                    <a:pt x="2054" y="6026"/>
                  </a:cubicBezTo>
                  <a:cubicBezTo>
                    <a:pt x="2023" y="6120"/>
                    <a:pt x="2070" y="6230"/>
                    <a:pt x="2227" y="6292"/>
                  </a:cubicBezTo>
                  <a:cubicBezTo>
                    <a:pt x="3684" y="6825"/>
                    <a:pt x="5487" y="7342"/>
                    <a:pt x="7039" y="7437"/>
                  </a:cubicBezTo>
                  <a:cubicBezTo>
                    <a:pt x="7086" y="7437"/>
                    <a:pt x="7133" y="7437"/>
                    <a:pt x="7180" y="7421"/>
                  </a:cubicBezTo>
                  <a:cubicBezTo>
                    <a:pt x="7227" y="7439"/>
                    <a:pt x="7277" y="7450"/>
                    <a:pt x="7324" y="7450"/>
                  </a:cubicBezTo>
                  <a:cubicBezTo>
                    <a:pt x="7401" y="7450"/>
                    <a:pt x="7470" y="7420"/>
                    <a:pt x="7509" y="7342"/>
                  </a:cubicBezTo>
                  <a:cubicBezTo>
                    <a:pt x="7807" y="6684"/>
                    <a:pt x="8010" y="6026"/>
                    <a:pt x="8167" y="5320"/>
                  </a:cubicBezTo>
                  <a:cubicBezTo>
                    <a:pt x="8292" y="4788"/>
                    <a:pt x="8481" y="4208"/>
                    <a:pt x="8465" y="3628"/>
                  </a:cubicBezTo>
                  <a:cubicBezTo>
                    <a:pt x="8653" y="3565"/>
                    <a:pt x="8778" y="3393"/>
                    <a:pt x="8622" y="3236"/>
                  </a:cubicBezTo>
                  <a:cubicBezTo>
                    <a:pt x="7744" y="2358"/>
                    <a:pt x="6819" y="1496"/>
                    <a:pt x="5863" y="681"/>
                  </a:cubicBezTo>
                  <a:cubicBezTo>
                    <a:pt x="5805" y="631"/>
                    <a:pt x="5738" y="610"/>
                    <a:pt x="5673" y="610"/>
                  </a:cubicBezTo>
                  <a:cubicBezTo>
                    <a:pt x="5596" y="610"/>
                    <a:pt x="5522" y="638"/>
                    <a:pt x="5471" y="681"/>
                  </a:cubicBezTo>
                  <a:cubicBezTo>
                    <a:pt x="5424" y="665"/>
                    <a:pt x="5361" y="650"/>
                    <a:pt x="5299" y="634"/>
                  </a:cubicBezTo>
                  <a:cubicBezTo>
                    <a:pt x="4060" y="461"/>
                    <a:pt x="2822" y="148"/>
                    <a:pt x="1584" y="7"/>
                  </a:cubicBezTo>
                  <a:cubicBezTo>
                    <a:pt x="1561" y="2"/>
                    <a:pt x="1539"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9" name="Google Shape;1219;p9"/>
            <p:cNvSpPr/>
            <p:nvPr/>
          </p:nvSpPr>
          <p:spPr>
            <a:xfrm>
              <a:off x="5906500" y="1498275"/>
              <a:ext cx="328125" cy="569175"/>
            </a:xfrm>
            <a:custGeom>
              <a:rect b="b" l="l" r="r" t="t"/>
              <a:pathLst>
                <a:path extrusionOk="0" h="22767" w="13125">
                  <a:moveTo>
                    <a:pt x="9990" y="2777"/>
                  </a:moveTo>
                  <a:cubicBezTo>
                    <a:pt x="10131" y="2887"/>
                    <a:pt x="10288" y="2996"/>
                    <a:pt x="10413" y="3106"/>
                  </a:cubicBezTo>
                  <a:cubicBezTo>
                    <a:pt x="10946" y="3529"/>
                    <a:pt x="11526" y="3921"/>
                    <a:pt x="12122" y="4297"/>
                  </a:cubicBezTo>
                  <a:cubicBezTo>
                    <a:pt x="12028" y="4642"/>
                    <a:pt x="11965" y="4971"/>
                    <a:pt x="11887" y="5301"/>
                  </a:cubicBezTo>
                  <a:cubicBezTo>
                    <a:pt x="11260" y="4611"/>
                    <a:pt x="10554" y="3921"/>
                    <a:pt x="9927" y="3247"/>
                  </a:cubicBezTo>
                  <a:cubicBezTo>
                    <a:pt x="9943" y="3090"/>
                    <a:pt x="9974" y="2934"/>
                    <a:pt x="9990" y="2777"/>
                  </a:cubicBezTo>
                  <a:close/>
                  <a:moveTo>
                    <a:pt x="9880" y="3561"/>
                  </a:moveTo>
                  <a:cubicBezTo>
                    <a:pt x="10492" y="4297"/>
                    <a:pt x="11087" y="5081"/>
                    <a:pt x="11761" y="5786"/>
                  </a:cubicBezTo>
                  <a:cubicBezTo>
                    <a:pt x="11667" y="6241"/>
                    <a:pt x="11573" y="6696"/>
                    <a:pt x="11479" y="7134"/>
                  </a:cubicBezTo>
                  <a:cubicBezTo>
                    <a:pt x="11213" y="6821"/>
                    <a:pt x="10883" y="6507"/>
                    <a:pt x="10617" y="6194"/>
                  </a:cubicBezTo>
                  <a:cubicBezTo>
                    <a:pt x="10288" y="5802"/>
                    <a:pt x="9959" y="5410"/>
                    <a:pt x="9645" y="5018"/>
                  </a:cubicBezTo>
                  <a:cubicBezTo>
                    <a:pt x="9739" y="4532"/>
                    <a:pt x="9818" y="4047"/>
                    <a:pt x="9880" y="3561"/>
                  </a:cubicBezTo>
                  <a:close/>
                  <a:moveTo>
                    <a:pt x="9614" y="5222"/>
                  </a:moveTo>
                  <a:cubicBezTo>
                    <a:pt x="9896" y="5598"/>
                    <a:pt x="10194" y="5975"/>
                    <a:pt x="10492" y="6335"/>
                  </a:cubicBezTo>
                  <a:cubicBezTo>
                    <a:pt x="10789" y="6696"/>
                    <a:pt x="11072" y="7103"/>
                    <a:pt x="11416" y="7432"/>
                  </a:cubicBezTo>
                  <a:cubicBezTo>
                    <a:pt x="11322" y="7902"/>
                    <a:pt x="11228" y="8388"/>
                    <a:pt x="11134" y="8874"/>
                  </a:cubicBezTo>
                  <a:cubicBezTo>
                    <a:pt x="10789" y="8498"/>
                    <a:pt x="10398" y="8153"/>
                    <a:pt x="10068" y="7793"/>
                  </a:cubicBezTo>
                  <a:cubicBezTo>
                    <a:pt x="9802" y="7495"/>
                    <a:pt x="9535" y="7181"/>
                    <a:pt x="9269" y="6884"/>
                  </a:cubicBezTo>
                  <a:cubicBezTo>
                    <a:pt x="9394" y="6335"/>
                    <a:pt x="9504" y="5771"/>
                    <a:pt x="9614" y="5222"/>
                  </a:cubicBezTo>
                  <a:close/>
                  <a:moveTo>
                    <a:pt x="9206" y="7150"/>
                  </a:moveTo>
                  <a:cubicBezTo>
                    <a:pt x="9426" y="7432"/>
                    <a:pt x="9661" y="7699"/>
                    <a:pt x="9896" y="7965"/>
                  </a:cubicBezTo>
                  <a:cubicBezTo>
                    <a:pt x="10256" y="8388"/>
                    <a:pt x="10617" y="8827"/>
                    <a:pt x="11056" y="9203"/>
                  </a:cubicBezTo>
                  <a:cubicBezTo>
                    <a:pt x="10962" y="9736"/>
                    <a:pt x="10852" y="10254"/>
                    <a:pt x="10727" y="10771"/>
                  </a:cubicBezTo>
                  <a:cubicBezTo>
                    <a:pt x="10178" y="10097"/>
                    <a:pt x="9504" y="9439"/>
                    <a:pt x="8846" y="8796"/>
                  </a:cubicBezTo>
                  <a:cubicBezTo>
                    <a:pt x="8971" y="8247"/>
                    <a:pt x="9097" y="7699"/>
                    <a:pt x="9206" y="7150"/>
                  </a:cubicBezTo>
                  <a:close/>
                  <a:moveTo>
                    <a:pt x="8783" y="9062"/>
                  </a:moveTo>
                  <a:cubicBezTo>
                    <a:pt x="9379" y="9752"/>
                    <a:pt x="9974" y="10457"/>
                    <a:pt x="10664" y="11069"/>
                  </a:cubicBezTo>
                  <a:cubicBezTo>
                    <a:pt x="10570" y="11508"/>
                    <a:pt x="10460" y="11946"/>
                    <a:pt x="10335" y="12385"/>
                  </a:cubicBezTo>
                  <a:cubicBezTo>
                    <a:pt x="10037" y="12040"/>
                    <a:pt x="9692" y="11711"/>
                    <a:pt x="9410" y="11367"/>
                  </a:cubicBezTo>
                  <a:cubicBezTo>
                    <a:pt x="9097" y="10990"/>
                    <a:pt x="8799" y="10614"/>
                    <a:pt x="8517" y="10238"/>
                  </a:cubicBezTo>
                  <a:cubicBezTo>
                    <a:pt x="8611" y="9846"/>
                    <a:pt x="8689" y="9454"/>
                    <a:pt x="8783" y="9062"/>
                  </a:cubicBezTo>
                  <a:close/>
                  <a:moveTo>
                    <a:pt x="8454" y="10536"/>
                  </a:moveTo>
                  <a:cubicBezTo>
                    <a:pt x="8971" y="11272"/>
                    <a:pt x="9551" y="12072"/>
                    <a:pt x="10256" y="12699"/>
                  </a:cubicBezTo>
                  <a:cubicBezTo>
                    <a:pt x="10209" y="12871"/>
                    <a:pt x="10162" y="13044"/>
                    <a:pt x="10115" y="13232"/>
                  </a:cubicBezTo>
                  <a:cubicBezTo>
                    <a:pt x="10006" y="13561"/>
                    <a:pt x="9912" y="13874"/>
                    <a:pt x="9818" y="14204"/>
                  </a:cubicBezTo>
                  <a:cubicBezTo>
                    <a:pt x="9316" y="13545"/>
                    <a:pt x="8705" y="12903"/>
                    <a:pt x="8109" y="12260"/>
                  </a:cubicBezTo>
                  <a:cubicBezTo>
                    <a:pt x="8172" y="11962"/>
                    <a:pt x="8219" y="11664"/>
                    <a:pt x="8282" y="11367"/>
                  </a:cubicBezTo>
                  <a:cubicBezTo>
                    <a:pt x="8329" y="11084"/>
                    <a:pt x="8391" y="10818"/>
                    <a:pt x="8454" y="10536"/>
                  </a:cubicBezTo>
                  <a:close/>
                  <a:moveTo>
                    <a:pt x="8062" y="12479"/>
                  </a:moveTo>
                  <a:cubicBezTo>
                    <a:pt x="8595" y="13153"/>
                    <a:pt x="9128" y="13812"/>
                    <a:pt x="9755" y="14423"/>
                  </a:cubicBezTo>
                  <a:cubicBezTo>
                    <a:pt x="9598" y="14893"/>
                    <a:pt x="9457" y="15363"/>
                    <a:pt x="9316" y="15834"/>
                  </a:cubicBezTo>
                  <a:cubicBezTo>
                    <a:pt x="8971" y="15191"/>
                    <a:pt x="8376" y="14533"/>
                    <a:pt x="7796" y="13968"/>
                  </a:cubicBezTo>
                  <a:cubicBezTo>
                    <a:pt x="7890" y="13467"/>
                    <a:pt x="7968" y="12981"/>
                    <a:pt x="8062" y="12479"/>
                  </a:cubicBezTo>
                  <a:close/>
                  <a:moveTo>
                    <a:pt x="7749" y="14204"/>
                  </a:moveTo>
                  <a:cubicBezTo>
                    <a:pt x="7968" y="14439"/>
                    <a:pt x="8172" y="14674"/>
                    <a:pt x="8360" y="14909"/>
                  </a:cubicBezTo>
                  <a:cubicBezTo>
                    <a:pt x="8673" y="15316"/>
                    <a:pt x="8908" y="15740"/>
                    <a:pt x="9222" y="16147"/>
                  </a:cubicBezTo>
                  <a:cubicBezTo>
                    <a:pt x="9081" y="16633"/>
                    <a:pt x="8924" y="17135"/>
                    <a:pt x="8767" y="17636"/>
                  </a:cubicBezTo>
                  <a:cubicBezTo>
                    <a:pt x="8344" y="16978"/>
                    <a:pt x="7890" y="16335"/>
                    <a:pt x="7482" y="15661"/>
                  </a:cubicBezTo>
                  <a:cubicBezTo>
                    <a:pt x="7576" y="15175"/>
                    <a:pt x="7670" y="14689"/>
                    <a:pt x="7749" y="14204"/>
                  </a:cubicBezTo>
                  <a:close/>
                  <a:moveTo>
                    <a:pt x="7435" y="15881"/>
                  </a:moveTo>
                  <a:cubicBezTo>
                    <a:pt x="7827" y="16555"/>
                    <a:pt x="8219" y="17229"/>
                    <a:pt x="8705" y="17871"/>
                  </a:cubicBezTo>
                  <a:cubicBezTo>
                    <a:pt x="8595" y="18248"/>
                    <a:pt x="8485" y="18608"/>
                    <a:pt x="8391" y="18984"/>
                  </a:cubicBezTo>
                  <a:cubicBezTo>
                    <a:pt x="7984" y="18404"/>
                    <a:pt x="7545" y="17840"/>
                    <a:pt x="7153" y="17260"/>
                  </a:cubicBezTo>
                  <a:cubicBezTo>
                    <a:pt x="7263" y="16805"/>
                    <a:pt x="7357" y="16351"/>
                    <a:pt x="7435" y="15881"/>
                  </a:cubicBezTo>
                  <a:close/>
                  <a:moveTo>
                    <a:pt x="2341" y="708"/>
                  </a:moveTo>
                  <a:cubicBezTo>
                    <a:pt x="3595" y="1084"/>
                    <a:pt x="4896" y="1335"/>
                    <a:pt x="6165" y="1601"/>
                  </a:cubicBezTo>
                  <a:cubicBezTo>
                    <a:pt x="7167" y="1826"/>
                    <a:pt x="8153" y="2121"/>
                    <a:pt x="9153" y="2121"/>
                  </a:cubicBezTo>
                  <a:cubicBezTo>
                    <a:pt x="9202" y="2121"/>
                    <a:pt x="9251" y="2120"/>
                    <a:pt x="9300" y="2119"/>
                  </a:cubicBezTo>
                  <a:lnTo>
                    <a:pt x="9300" y="2119"/>
                  </a:lnTo>
                  <a:cubicBezTo>
                    <a:pt x="8689" y="4015"/>
                    <a:pt x="8297" y="6006"/>
                    <a:pt x="7937" y="7997"/>
                  </a:cubicBezTo>
                  <a:cubicBezTo>
                    <a:pt x="7905" y="8012"/>
                    <a:pt x="7874" y="8044"/>
                    <a:pt x="7921" y="8075"/>
                  </a:cubicBezTo>
                  <a:cubicBezTo>
                    <a:pt x="7921" y="8075"/>
                    <a:pt x="7921" y="8091"/>
                    <a:pt x="7921" y="8091"/>
                  </a:cubicBezTo>
                  <a:cubicBezTo>
                    <a:pt x="7717" y="9219"/>
                    <a:pt x="7513" y="10363"/>
                    <a:pt x="7278" y="11476"/>
                  </a:cubicBezTo>
                  <a:cubicBezTo>
                    <a:pt x="6714" y="14188"/>
                    <a:pt x="5899" y="16962"/>
                    <a:pt x="5727" y="19752"/>
                  </a:cubicBezTo>
                  <a:cubicBezTo>
                    <a:pt x="5710" y="19746"/>
                    <a:pt x="5692" y="19742"/>
                    <a:pt x="5676" y="19742"/>
                  </a:cubicBezTo>
                  <a:cubicBezTo>
                    <a:pt x="5615" y="19742"/>
                    <a:pt x="5568" y="19785"/>
                    <a:pt x="5617" y="19846"/>
                  </a:cubicBezTo>
                  <a:cubicBezTo>
                    <a:pt x="5648" y="19878"/>
                    <a:pt x="5680" y="19925"/>
                    <a:pt x="5727" y="19972"/>
                  </a:cubicBezTo>
                  <a:cubicBezTo>
                    <a:pt x="5711" y="20034"/>
                    <a:pt x="5711" y="20097"/>
                    <a:pt x="5711" y="20160"/>
                  </a:cubicBezTo>
                  <a:cubicBezTo>
                    <a:pt x="4990" y="19862"/>
                    <a:pt x="4128" y="19799"/>
                    <a:pt x="3360" y="19627"/>
                  </a:cubicBezTo>
                  <a:cubicBezTo>
                    <a:pt x="2482" y="19423"/>
                    <a:pt x="1620" y="19204"/>
                    <a:pt x="742" y="19047"/>
                  </a:cubicBezTo>
                  <a:cubicBezTo>
                    <a:pt x="1463" y="15975"/>
                    <a:pt x="1557" y="12746"/>
                    <a:pt x="1792" y="9580"/>
                  </a:cubicBezTo>
                  <a:cubicBezTo>
                    <a:pt x="2027" y="6633"/>
                    <a:pt x="2247" y="3670"/>
                    <a:pt x="2341" y="708"/>
                  </a:cubicBezTo>
                  <a:close/>
                  <a:moveTo>
                    <a:pt x="7059" y="17621"/>
                  </a:moveTo>
                  <a:cubicBezTo>
                    <a:pt x="7419" y="18216"/>
                    <a:pt x="7811" y="18827"/>
                    <a:pt x="8282" y="19376"/>
                  </a:cubicBezTo>
                  <a:cubicBezTo>
                    <a:pt x="8203" y="19674"/>
                    <a:pt x="8109" y="19956"/>
                    <a:pt x="8046" y="20254"/>
                  </a:cubicBezTo>
                  <a:cubicBezTo>
                    <a:pt x="7811" y="20019"/>
                    <a:pt x="7592" y="19784"/>
                    <a:pt x="7388" y="19548"/>
                  </a:cubicBezTo>
                  <a:cubicBezTo>
                    <a:pt x="7169" y="19282"/>
                    <a:pt x="6949" y="19031"/>
                    <a:pt x="6761" y="18765"/>
                  </a:cubicBezTo>
                  <a:cubicBezTo>
                    <a:pt x="6871" y="18389"/>
                    <a:pt x="6965" y="17997"/>
                    <a:pt x="7059" y="17621"/>
                  </a:cubicBezTo>
                  <a:close/>
                  <a:moveTo>
                    <a:pt x="601" y="19392"/>
                  </a:moveTo>
                  <a:cubicBezTo>
                    <a:pt x="1024" y="19580"/>
                    <a:pt x="1432" y="19721"/>
                    <a:pt x="1855" y="19862"/>
                  </a:cubicBezTo>
                  <a:cubicBezTo>
                    <a:pt x="2074" y="20175"/>
                    <a:pt x="2310" y="20473"/>
                    <a:pt x="2592" y="20755"/>
                  </a:cubicBezTo>
                  <a:cubicBezTo>
                    <a:pt x="2843" y="21022"/>
                    <a:pt x="3125" y="21351"/>
                    <a:pt x="3469" y="21570"/>
                  </a:cubicBezTo>
                  <a:cubicBezTo>
                    <a:pt x="3046" y="21508"/>
                    <a:pt x="2639" y="21461"/>
                    <a:pt x="2231" y="21382"/>
                  </a:cubicBezTo>
                  <a:cubicBezTo>
                    <a:pt x="2090" y="21053"/>
                    <a:pt x="1714" y="20708"/>
                    <a:pt x="1495" y="20426"/>
                  </a:cubicBezTo>
                  <a:cubicBezTo>
                    <a:pt x="1212" y="20081"/>
                    <a:pt x="915" y="19737"/>
                    <a:pt x="601" y="19392"/>
                  </a:cubicBezTo>
                  <a:close/>
                  <a:moveTo>
                    <a:pt x="2247" y="19972"/>
                  </a:moveTo>
                  <a:lnTo>
                    <a:pt x="2247" y="19972"/>
                  </a:lnTo>
                  <a:cubicBezTo>
                    <a:pt x="2529" y="20050"/>
                    <a:pt x="2795" y="20128"/>
                    <a:pt x="3078" y="20191"/>
                  </a:cubicBezTo>
                  <a:cubicBezTo>
                    <a:pt x="3375" y="20505"/>
                    <a:pt x="3689" y="20818"/>
                    <a:pt x="3971" y="21147"/>
                  </a:cubicBezTo>
                  <a:cubicBezTo>
                    <a:pt x="4143" y="21335"/>
                    <a:pt x="4300" y="21523"/>
                    <a:pt x="4457" y="21712"/>
                  </a:cubicBezTo>
                  <a:cubicBezTo>
                    <a:pt x="4253" y="21680"/>
                    <a:pt x="4049" y="21649"/>
                    <a:pt x="3846" y="21618"/>
                  </a:cubicBezTo>
                  <a:cubicBezTo>
                    <a:pt x="3846" y="21602"/>
                    <a:pt x="3846" y="21586"/>
                    <a:pt x="3830" y="21555"/>
                  </a:cubicBezTo>
                  <a:cubicBezTo>
                    <a:pt x="3564" y="21210"/>
                    <a:pt x="3109" y="20928"/>
                    <a:pt x="2795" y="20599"/>
                  </a:cubicBezTo>
                  <a:cubicBezTo>
                    <a:pt x="2592" y="20395"/>
                    <a:pt x="2419" y="20191"/>
                    <a:pt x="2247" y="19972"/>
                  </a:cubicBezTo>
                  <a:close/>
                  <a:moveTo>
                    <a:pt x="6683" y="19016"/>
                  </a:moveTo>
                  <a:cubicBezTo>
                    <a:pt x="7043" y="19564"/>
                    <a:pt x="7466" y="20113"/>
                    <a:pt x="7952" y="20567"/>
                  </a:cubicBezTo>
                  <a:cubicBezTo>
                    <a:pt x="7843" y="21006"/>
                    <a:pt x="7749" y="21429"/>
                    <a:pt x="7655" y="21868"/>
                  </a:cubicBezTo>
                  <a:cubicBezTo>
                    <a:pt x="7451" y="21618"/>
                    <a:pt x="7231" y="21382"/>
                    <a:pt x="7028" y="21147"/>
                  </a:cubicBezTo>
                  <a:cubicBezTo>
                    <a:pt x="6777" y="20849"/>
                    <a:pt x="6510" y="20567"/>
                    <a:pt x="6244" y="20270"/>
                  </a:cubicBezTo>
                  <a:cubicBezTo>
                    <a:pt x="6416" y="19862"/>
                    <a:pt x="6557" y="19439"/>
                    <a:pt x="6683" y="19016"/>
                  </a:cubicBezTo>
                  <a:close/>
                  <a:moveTo>
                    <a:pt x="3391" y="20270"/>
                  </a:moveTo>
                  <a:cubicBezTo>
                    <a:pt x="3877" y="20379"/>
                    <a:pt x="4394" y="20505"/>
                    <a:pt x="4896" y="20567"/>
                  </a:cubicBezTo>
                  <a:cubicBezTo>
                    <a:pt x="5162" y="20881"/>
                    <a:pt x="5429" y="21179"/>
                    <a:pt x="5695" y="21492"/>
                  </a:cubicBezTo>
                  <a:cubicBezTo>
                    <a:pt x="5836" y="21665"/>
                    <a:pt x="5977" y="21837"/>
                    <a:pt x="6134" y="22009"/>
                  </a:cubicBezTo>
                  <a:cubicBezTo>
                    <a:pt x="5742" y="21931"/>
                    <a:pt x="5335" y="21853"/>
                    <a:pt x="4927" y="21790"/>
                  </a:cubicBezTo>
                  <a:cubicBezTo>
                    <a:pt x="4676" y="21492"/>
                    <a:pt x="4363" y="21194"/>
                    <a:pt x="4081" y="20928"/>
                  </a:cubicBezTo>
                  <a:cubicBezTo>
                    <a:pt x="3861" y="20693"/>
                    <a:pt x="3626" y="20489"/>
                    <a:pt x="3391" y="20270"/>
                  </a:cubicBezTo>
                  <a:close/>
                  <a:moveTo>
                    <a:pt x="6150" y="20489"/>
                  </a:moveTo>
                  <a:cubicBezTo>
                    <a:pt x="6354" y="20740"/>
                    <a:pt x="6573" y="20991"/>
                    <a:pt x="6792" y="21241"/>
                  </a:cubicBezTo>
                  <a:cubicBezTo>
                    <a:pt x="7043" y="21570"/>
                    <a:pt x="7278" y="21931"/>
                    <a:pt x="7560" y="22260"/>
                  </a:cubicBezTo>
                  <a:cubicBezTo>
                    <a:pt x="7545" y="22339"/>
                    <a:pt x="7529" y="22401"/>
                    <a:pt x="7513" y="22480"/>
                  </a:cubicBezTo>
                  <a:cubicBezTo>
                    <a:pt x="7482" y="22417"/>
                    <a:pt x="7419" y="22339"/>
                    <a:pt x="7294" y="22307"/>
                  </a:cubicBezTo>
                  <a:cubicBezTo>
                    <a:pt x="7106" y="22244"/>
                    <a:pt x="6918" y="22197"/>
                    <a:pt x="6730" y="22150"/>
                  </a:cubicBezTo>
                  <a:cubicBezTo>
                    <a:pt x="6479" y="21853"/>
                    <a:pt x="6197" y="21570"/>
                    <a:pt x="5930" y="21304"/>
                  </a:cubicBezTo>
                  <a:cubicBezTo>
                    <a:pt x="5711" y="21069"/>
                    <a:pt x="5491" y="20834"/>
                    <a:pt x="5272" y="20599"/>
                  </a:cubicBezTo>
                  <a:cubicBezTo>
                    <a:pt x="5429" y="20599"/>
                    <a:pt x="5570" y="20599"/>
                    <a:pt x="5727" y="20583"/>
                  </a:cubicBezTo>
                  <a:cubicBezTo>
                    <a:pt x="5774" y="20567"/>
                    <a:pt x="5805" y="20552"/>
                    <a:pt x="5836" y="20536"/>
                  </a:cubicBezTo>
                  <a:cubicBezTo>
                    <a:pt x="5873" y="20546"/>
                    <a:pt x="5911" y="20552"/>
                    <a:pt x="5949" y="20552"/>
                  </a:cubicBezTo>
                  <a:cubicBezTo>
                    <a:pt x="6024" y="20552"/>
                    <a:pt x="6098" y="20531"/>
                    <a:pt x="6150" y="20489"/>
                  </a:cubicBezTo>
                  <a:close/>
                  <a:moveTo>
                    <a:pt x="2031" y="0"/>
                  </a:moveTo>
                  <a:cubicBezTo>
                    <a:pt x="1865" y="0"/>
                    <a:pt x="1773" y="61"/>
                    <a:pt x="1745" y="159"/>
                  </a:cubicBezTo>
                  <a:cubicBezTo>
                    <a:pt x="1604" y="175"/>
                    <a:pt x="1479" y="253"/>
                    <a:pt x="1463" y="379"/>
                  </a:cubicBezTo>
                  <a:cubicBezTo>
                    <a:pt x="1259" y="3623"/>
                    <a:pt x="1118" y="6852"/>
                    <a:pt x="883" y="10081"/>
                  </a:cubicBezTo>
                  <a:cubicBezTo>
                    <a:pt x="664" y="13075"/>
                    <a:pt x="209" y="16053"/>
                    <a:pt x="288" y="19094"/>
                  </a:cubicBezTo>
                  <a:cubicBezTo>
                    <a:pt x="264" y="19089"/>
                    <a:pt x="239" y="19086"/>
                    <a:pt x="216" y="19086"/>
                  </a:cubicBezTo>
                  <a:cubicBezTo>
                    <a:pt x="100" y="19086"/>
                    <a:pt x="0" y="19149"/>
                    <a:pt x="52" y="19266"/>
                  </a:cubicBezTo>
                  <a:cubicBezTo>
                    <a:pt x="288" y="19721"/>
                    <a:pt x="538" y="20175"/>
                    <a:pt x="852" y="20614"/>
                  </a:cubicBezTo>
                  <a:cubicBezTo>
                    <a:pt x="1040" y="20881"/>
                    <a:pt x="1259" y="21288"/>
                    <a:pt x="1573" y="21539"/>
                  </a:cubicBezTo>
                  <a:cubicBezTo>
                    <a:pt x="1589" y="21602"/>
                    <a:pt x="1651" y="21665"/>
                    <a:pt x="1761" y="21696"/>
                  </a:cubicBezTo>
                  <a:cubicBezTo>
                    <a:pt x="1792" y="21712"/>
                    <a:pt x="1824" y="21727"/>
                    <a:pt x="1871" y="21743"/>
                  </a:cubicBezTo>
                  <a:cubicBezTo>
                    <a:pt x="1871" y="21743"/>
                    <a:pt x="1886" y="21743"/>
                    <a:pt x="1902" y="21759"/>
                  </a:cubicBezTo>
                  <a:cubicBezTo>
                    <a:pt x="1918" y="21759"/>
                    <a:pt x="1949" y="21759"/>
                    <a:pt x="1980" y="21774"/>
                  </a:cubicBezTo>
                  <a:cubicBezTo>
                    <a:pt x="3539" y="22249"/>
                    <a:pt x="5380" y="22767"/>
                    <a:pt x="6995" y="22767"/>
                  </a:cubicBezTo>
                  <a:cubicBezTo>
                    <a:pt x="7085" y="22767"/>
                    <a:pt x="7174" y="22765"/>
                    <a:pt x="7263" y="22762"/>
                  </a:cubicBezTo>
                  <a:cubicBezTo>
                    <a:pt x="7404" y="22746"/>
                    <a:pt x="7482" y="22683"/>
                    <a:pt x="7513" y="22621"/>
                  </a:cubicBezTo>
                  <a:cubicBezTo>
                    <a:pt x="7552" y="22699"/>
                    <a:pt x="7664" y="22759"/>
                    <a:pt x="7762" y="22759"/>
                  </a:cubicBezTo>
                  <a:cubicBezTo>
                    <a:pt x="7822" y="22759"/>
                    <a:pt x="7876" y="22737"/>
                    <a:pt x="7905" y="22683"/>
                  </a:cubicBezTo>
                  <a:cubicBezTo>
                    <a:pt x="7921" y="22636"/>
                    <a:pt x="7937" y="22605"/>
                    <a:pt x="7952" y="22574"/>
                  </a:cubicBezTo>
                  <a:cubicBezTo>
                    <a:pt x="8015" y="22558"/>
                    <a:pt x="8062" y="22511"/>
                    <a:pt x="8031" y="22464"/>
                  </a:cubicBezTo>
                  <a:cubicBezTo>
                    <a:pt x="8031" y="22448"/>
                    <a:pt x="8015" y="22433"/>
                    <a:pt x="8015" y="22417"/>
                  </a:cubicBezTo>
                  <a:cubicBezTo>
                    <a:pt x="9285" y="19658"/>
                    <a:pt x="10053" y="16696"/>
                    <a:pt x="10727" y="13749"/>
                  </a:cubicBezTo>
                  <a:cubicBezTo>
                    <a:pt x="11275" y="11335"/>
                    <a:pt x="12012" y="8906"/>
                    <a:pt x="12498" y="6460"/>
                  </a:cubicBezTo>
                  <a:cubicBezTo>
                    <a:pt x="12505" y="6461"/>
                    <a:pt x="12512" y="6462"/>
                    <a:pt x="12519" y="6462"/>
                  </a:cubicBezTo>
                  <a:cubicBezTo>
                    <a:pt x="12621" y="6462"/>
                    <a:pt x="12713" y="6359"/>
                    <a:pt x="12655" y="6257"/>
                  </a:cubicBezTo>
                  <a:cubicBezTo>
                    <a:pt x="12623" y="6225"/>
                    <a:pt x="12592" y="6178"/>
                    <a:pt x="12561" y="6131"/>
                  </a:cubicBezTo>
                  <a:cubicBezTo>
                    <a:pt x="12655" y="5598"/>
                    <a:pt x="12749" y="5065"/>
                    <a:pt x="12811" y="4532"/>
                  </a:cubicBezTo>
                  <a:cubicBezTo>
                    <a:pt x="13031" y="4470"/>
                    <a:pt x="13125" y="4235"/>
                    <a:pt x="12890" y="4031"/>
                  </a:cubicBezTo>
                  <a:cubicBezTo>
                    <a:pt x="12890" y="4015"/>
                    <a:pt x="12890" y="3984"/>
                    <a:pt x="12890" y="3953"/>
                  </a:cubicBezTo>
                  <a:cubicBezTo>
                    <a:pt x="12913" y="3767"/>
                    <a:pt x="12704" y="3633"/>
                    <a:pt x="12518" y="3633"/>
                  </a:cubicBezTo>
                  <a:cubicBezTo>
                    <a:pt x="12453" y="3633"/>
                    <a:pt x="12390" y="3649"/>
                    <a:pt x="12341" y="3686"/>
                  </a:cubicBezTo>
                  <a:cubicBezTo>
                    <a:pt x="11855" y="3373"/>
                    <a:pt x="11369" y="3043"/>
                    <a:pt x="10930" y="2699"/>
                  </a:cubicBezTo>
                  <a:cubicBezTo>
                    <a:pt x="10476" y="2354"/>
                    <a:pt x="10053" y="1899"/>
                    <a:pt x="9535" y="1633"/>
                  </a:cubicBezTo>
                  <a:cubicBezTo>
                    <a:pt x="9504" y="1617"/>
                    <a:pt x="9488" y="1601"/>
                    <a:pt x="9473" y="1586"/>
                  </a:cubicBezTo>
                  <a:cubicBezTo>
                    <a:pt x="8407" y="1037"/>
                    <a:pt x="7012" y="896"/>
                    <a:pt x="5821" y="661"/>
                  </a:cubicBezTo>
                  <a:cubicBezTo>
                    <a:pt x="4582" y="410"/>
                    <a:pt x="3344" y="112"/>
                    <a:pt x="2090" y="3"/>
                  </a:cubicBezTo>
                  <a:cubicBezTo>
                    <a:pt x="2069" y="1"/>
                    <a:pt x="205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220" name="Google Shape;1220;p9"/>
          <p:cNvSpPr/>
          <p:nvPr/>
        </p:nvSpPr>
        <p:spPr>
          <a:xfrm rot="-1036824">
            <a:off x="3642876" y="929302"/>
            <a:ext cx="932333" cy="512408"/>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221" name="Google Shape;1221;p9"/>
          <p:cNvGrpSpPr/>
          <p:nvPr/>
        </p:nvGrpSpPr>
        <p:grpSpPr>
          <a:xfrm rot="-8593293">
            <a:off x="-18547" y="-222704"/>
            <a:ext cx="2429475" cy="1577941"/>
            <a:chOff x="5118990" y="4122087"/>
            <a:chExt cx="1882464" cy="1222659"/>
          </a:xfrm>
        </p:grpSpPr>
        <p:sp>
          <p:nvSpPr>
            <p:cNvPr id="1222" name="Google Shape;1222;p9"/>
            <p:cNvSpPr/>
            <p:nvPr/>
          </p:nvSpPr>
          <p:spPr>
            <a:xfrm rot="787510">
              <a:off x="5385771" y="4227679"/>
              <a:ext cx="603559" cy="359284"/>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3" name="Google Shape;1223;p9"/>
            <p:cNvSpPr/>
            <p:nvPr/>
          </p:nvSpPr>
          <p:spPr>
            <a:xfrm rot="787510">
              <a:off x="5335021" y="4244664"/>
              <a:ext cx="556881" cy="639813"/>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4" name="Google Shape;1224;p9"/>
            <p:cNvSpPr/>
            <p:nvPr/>
          </p:nvSpPr>
          <p:spPr>
            <a:xfrm rot="787510">
              <a:off x="5274233" y="4284717"/>
              <a:ext cx="108494" cy="89486"/>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5" name="Google Shape;1225;p9"/>
            <p:cNvSpPr/>
            <p:nvPr/>
          </p:nvSpPr>
          <p:spPr>
            <a:xfrm rot="787510">
              <a:off x="5276253" y="4313238"/>
              <a:ext cx="125778" cy="126468"/>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6" name="Google Shape;1226;p9"/>
            <p:cNvSpPr/>
            <p:nvPr/>
          </p:nvSpPr>
          <p:spPr>
            <a:xfrm rot="787510">
              <a:off x="5556472" y="4350491"/>
              <a:ext cx="214919" cy="68331"/>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7" name="Google Shape;1227;p9"/>
            <p:cNvSpPr/>
            <p:nvPr/>
          </p:nvSpPr>
          <p:spPr>
            <a:xfrm rot="787510">
              <a:off x="5858154" y="4388382"/>
              <a:ext cx="1087855" cy="60559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8" name="Google Shape;1228;p9"/>
            <p:cNvSpPr/>
            <p:nvPr/>
          </p:nvSpPr>
          <p:spPr>
            <a:xfrm rot="787510">
              <a:off x="6027045" y="4465191"/>
              <a:ext cx="608388" cy="226071"/>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9" name="Google Shape;1229;p9"/>
            <p:cNvSpPr/>
            <p:nvPr/>
          </p:nvSpPr>
          <p:spPr>
            <a:xfrm rot="787510">
              <a:off x="5717956" y="4731255"/>
              <a:ext cx="1111348" cy="47701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0" name="Google Shape;1230;p9"/>
            <p:cNvSpPr/>
            <p:nvPr/>
          </p:nvSpPr>
          <p:spPr>
            <a:xfrm rot="787510">
              <a:off x="5192958" y="4307909"/>
              <a:ext cx="1734529" cy="851015"/>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1" name="Google Shape;1231;p9"/>
            <p:cNvSpPr/>
            <p:nvPr/>
          </p:nvSpPr>
          <p:spPr>
            <a:xfrm rot="787510">
              <a:off x="5746899" y="4608508"/>
              <a:ext cx="88489" cy="329239"/>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2" name="Google Shape;1232;p9"/>
            <p:cNvSpPr/>
            <p:nvPr/>
          </p:nvSpPr>
          <p:spPr>
            <a:xfrm rot="787510">
              <a:off x="5433551" y="4425988"/>
              <a:ext cx="32192" cy="86573"/>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3" name="Google Shape;1233;p9"/>
            <p:cNvSpPr/>
            <p:nvPr/>
          </p:nvSpPr>
          <p:spPr>
            <a:xfrm rot="787510">
              <a:off x="5891335" y="4294059"/>
              <a:ext cx="94353" cy="35583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4" name="Google Shape;1234;p9"/>
            <p:cNvSpPr/>
            <p:nvPr/>
          </p:nvSpPr>
          <p:spPr>
            <a:xfrm rot="787510">
              <a:off x="5743083" y="4284862"/>
              <a:ext cx="155517" cy="62138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5" name="Google Shape;1235;p9"/>
            <p:cNvSpPr/>
            <p:nvPr/>
          </p:nvSpPr>
          <p:spPr>
            <a:xfrm rot="787510">
              <a:off x="5468329" y="4339170"/>
              <a:ext cx="37327" cy="108648"/>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6" name="Google Shape;1236;p9"/>
            <p:cNvSpPr/>
            <p:nvPr/>
          </p:nvSpPr>
          <p:spPr>
            <a:xfrm rot="787510">
              <a:off x="5364359" y="4323181"/>
              <a:ext cx="43919" cy="135666"/>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9"/>
          <p:cNvGrpSpPr/>
          <p:nvPr/>
        </p:nvGrpSpPr>
        <p:grpSpPr>
          <a:xfrm>
            <a:off x="4571995" y="4282572"/>
            <a:ext cx="2433812" cy="320922"/>
            <a:chOff x="1394800" y="3522000"/>
            <a:chExt cx="1048650" cy="138275"/>
          </a:xfrm>
        </p:grpSpPr>
        <p:sp>
          <p:nvSpPr>
            <p:cNvPr id="1238" name="Google Shape;1238;p9"/>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9" name="Google Shape;1239;p9"/>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0" name="Google Shape;1240;p9"/>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1" name="Google Shape;1241;p9"/>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2" name="Google Shape;1242;p9"/>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3" name="Google Shape;1243;p9"/>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4" name="Google Shape;1244;p9"/>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5" name="Google Shape;1245;p9"/>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6" name="Google Shape;1246;p9"/>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1247" name="Google Shape;1247;p9"/>
          <p:cNvPicPr preferRelativeResize="0"/>
          <p:nvPr/>
        </p:nvPicPr>
        <p:blipFill rotWithShape="1">
          <a:blip r:embed="rId3">
            <a:alphaModFix/>
          </a:blip>
          <a:srcRect b="0" l="0" r="0" t="0"/>
          <a:stretch/>
        </p:blipFill>
        <p:spPr>
          <a:xfrm>
            <a:off x="6104220" y="-67023"/>
            <a:ext cx="1405224" cy="63468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line Notebook by Slidesgo">
  <a:themeElements>
    <a:clrScheme name="Simple Light">
      <a:dk1>
        <a:srgbClr val="1C4587"/>
      </a:dk1>
      <a:lt1>
        <a:srgbClr val="FFFFFF"/>
      </a:lt1>
      <a:dk2>
        <a:srgbClr val="000000"/>
      </a:dk2>
      <a:lt2>
        <a:srgbClr val="EEEEEE"/>
      </a:lt2>
      <a:accent1>
        <a:srgbClr val="FFF8D3"/>
      </a:accent1>
      <a:accent2>
        <a:srgbClr val="CAFFCA"/>
      </a:accent2>
      <a:accent3>
        <a:srgbClr val="FFBBAA"/>
      </a:accent3>
      <a:accent4>
        <a:srgbClr val="B0D5F7"/>
      </a:accent4>
      <a:accent5>
        <a:srgbClr val="FFFFFF"/>
      </a:accent5>
      <a:accent6>
        <a:srgbClr val="FFE599"/>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Richad Rivanto David</dc:creator>
</cp:coreProperties>
</file>